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Montserrat Bold" charset="1" panose="00000800000000000000"/>
      <p:regular r:id="rId23"/>
    </p:embeddedFont>
    <p:embeddedFont>
      <p:font typeface="Montserrat" charset="1" panose="00000500000000000000"/>
      <p:regular r:id="rId24"/>
    </p:embeddedFont>
    <p:embeddedFont>
      <p:font typeface="Montserrat Medium" charset="1" panose="00000600000000000000"/>
      <p:regular r:id="rId25"/>
    </p:embeddedFont>
    <p:embeddedFont>
      <p:font typeface="Montserrat Semi-Bold" charset="1" panose="00000700000000000000"/>
      <p:regular r:id="rId26"/>
    </p:embeddedFont>
    <p:embeddedFont>
      <p:font typeface="Open Sans" charset="1" panose="020B0606030504020204"/>
      <p:regular r:id="rId27"/>
    </p:embeddedFont>
    <p:embeddedFont>
      <p:font typeface="Open Sans Bold" charset="1" panose="020B080603050402020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https://mbc.rri.go.id" TargetMode="External" Type="http://schemas.openxmlformats.org/officeDocument/2006/relationships/hyperlink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33" t="0" r="-33333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411815" y="6585624"/>
            <a:ext cx="12114058" cy="0"/>
          </a:xfrm>
          <a:prstGeom prst="line">
            <a:avLst/>
          </a:prstGeom>
          <a:ln cap="flat" w="666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411815" y="8706424"/>
            <a:ext cx="238384" cy="238384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54C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3521486" y="8706424"/>
            <a:ext cx="238384" cy="23838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54C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5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537024" y="8706424"/>
            <a:ext cx="238384" cy="238384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54C5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5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3590326" y="8760225"/>
            <a:ext cx="100703" cy="130783"/>
          </a:xfrm>
          <a:custGeom>
            <a:avLst/>
            <a:gdLst/>
            <a:ahLst/>
            <a:cxnLst/>
            <a:rect r="r" b="b" t="t" l="l"/>
            <a:pathLst>
              <a:path h="130783" w="100703">
                <a:moveTo>
                  <a:pt x="0" y="0"/>
                </a:moveTo>
                <a:lnTo>
                  <a:pt x="100703" y="0"/>
                </a:lnTo>
                <a:lnTo>
                  <a:pt x="100703" y="130783"/>
                </a:lnTo>
                <a:lnTo>
                  <a:pt x="0" y="130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71410" y="8765113"/>
            <a:ext cx="119192" cy="121007"/>
          </a:xfrm>
          <a:custGeom>
            <a:avLst/>
            <a:gdLst/>
            <a:ahLst/>
            <a:cxnLst/>
            <a:rect r="r" b="b" t="t" l="l"/>
            <a:pathLst>
              <a:path h="121007" w="119192">
                <a:moveTo>
                  <a:pt x="0" y="0"/>
                </a:moveTo>
                <a:lnTo>
                  <a:pt x="119192" y="0"/>
                </a:lnTo>
                <a:lnTo>
                  <a:pt x="119192" y="121007"/>
                </a:lnTo>
                <a:lnTo>
                  <a:pt x="0" y="121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595712" y="8765113"/>
            <a:ext cx="121007" cy="121007"/>
          </a:xfrm>
          <a:custGeom>
            <a:avLst/>
            <a:gdLst/>
            <a:ahLst/>
            <a:cxnLst/>
            <a:rect r="r" b="b" t="t" l="l"/>
            <a:pathLst>
              <a:path h="121007" w="121007">
                <a:moveTo>
                  <a:pt x="0" y="0"/>
                </a:moveTo>
                <a:lnTo>
                  <a:pt x="121007" y="0"/>
                </a:lnTo>
                <a:lnTo>
                  <a:pt x="121007" y="121007"/>
                </a:lnTo>
                <a:lnTo>
                  <a:pt x="0" y="1210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57123" y="3234651"/>
            <a:ext cx="13983875" cy="744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92"/>
              </a:lnSpc>
            </a:pPr>
            <a:r>
              <a:rPr lang="en-US" sz="4423" b="true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Adjustment dan Maintenance Unit Pemancar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875298" y="8690996"/>
            <a:ext cx="3330463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JAKARTA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58620" y="8690996"/>
            <a:ext cx="1647437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Diklat rri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880910" y="8690996"/>
            <a:ext cx="2754552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 u="sng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  <a:hlinkClick r:id="rId9" tooltip="https://mbc.rri.go.id"/>
              </a:rPr>
              <a:t>https://mbc.rri.go.id/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68039" y="656975"/>
            <a:ext cx="1419633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 b="true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RRI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193724" y="656975"/>
            <a:ext cx="1858260" cy="558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 b="true">
                <a:solidFill>
                  <a:srgbClr val="2254C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29 Oct 2025</a:t>
            </a:r>
          </a:p>
          <a:p>
            <a:pPr algn="l">
              <a:lnSpc>
                <a:spcPts val="2318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4416888" y="8751500"/>
            <a:ext cx="3330463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true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JANUAR ILHAM. M.Kom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086" r="0" b="-110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4512" y="0"/>
            <a:ext cx="7889488" cy="10287000"/>
          </a:xfrm>
          <a:custGeom>
            <a:avLst/>
            <a:gdLst/>
            <a:ahLst/>
            <a:cxnLst/>
            <a:rect r="r" b="b" t="t" l="l"/>
            <a:pathLst>
              <a:path h="10287000" w="7889488">
                <a:moveTo>
                  <a:pt x="0" y="0"/>
                </a:moveTo>
                <a:lnTo>
                  <a:pt x="7889488" y="0"/>
                </a:lnTo>
                <a:lnTo>
                  <a:pt x="78894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09722" y="0"/>
            <a:ext cx="6862357" cy="10287000"/>
          </a:xfrm>
          <a:custGeom>
            <a:avLst/>
            <a:gdLst/>
            <a:ahLst/>
            <a:cxnLst/>
            <a:rect r="r" b="b" t="t" l="l"/>
            <a:pathLst>
              <a:path h="10287000" w="6862357">
                <a:moveTo>
                  <a:pt x="0" y="0"/>
                </a:moveTo>
                <a:lnTo>
                  <a:pt x="6862357" y="0"/>
                </a:lnTo>
                <a:lnTo>
                  <a:pt x="68623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086" r="0" b="-110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42514" y="0"/>
            <a:ext cx="14646155" cy="10299251"/>
          </a:xfrm>
          <a:custGeom>
            <a:avLst/>
            <a:gdLst/>
            <a:ahLst/>
            <a:cxnLst/>
            <a:rect r="r" b="b" t="t" l="l"/>
            <a:pathLst>
              <a:path h="10299251" w="14646155">
                <a:moveTo>
                  <a:pt x="0" y="0"/>
                </a:moveTo>
                <a:lnTo>
                  <a:pt x="14646156" y="0"/>
                </a:lnTo>
                <a:lnTo>
                  <a:pt x="14646156" y="10299251"/>
                </a:lnTo>
                <a:lnTo>
                  <a:pt x="0" y="102992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0" t="-3816" r="0" b="-72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82561" y="291768"/>
            <a:ext cx="333434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M5VJ20000TE10NS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6636" y="1187589"/>
            <a:ext cx="4249851" cy="4650182"/>
          </a:xfrm>
          <a:custGeom>
            <a:avLst/>
            <a:gdLst/>
            <a:ahLst/>
            <a:cxnLst/>
            <a:rect r="r" b="b" t="t" l="l"/>
            <a:pathLst>
              <a:path h="4650182" w="4249851">
                <a:moveTo>
                  <a:pt x="0" y="0"/>
                </a:moveTo>
                <a:lnTo>
                  <a:pt x="4249851" y="0"/>
                </a:lnTo>
                <a:lnTo>
                  <a:pt x="4249851" y="4650182"/>
                </a:lnTo>
                <a:lnTo>
                  <a:pt x="0" y="4650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298" t="-66389" r="0" b="-2918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96761" y="6057274"/>
            <a:ext cx="4209601" cy="4249851"/>
          </a:xfrm>
          <a:custGeom>
            <a:avLst/>
            <a:gdLst/>
            <a:ahLst/>
            <a:cxnLst/>
            <a:rect r="r" b="b" t="t" l="l"/>
            <a:pathLst>
              <a:path h="4249851" w="4209601">
                <a:moveTo>
                  <a:pt x="0" y="0"/>
                </a:moveTo>
                <a:lnTo>
                  <a:pt x="4209601" y="0"/>
                </a:lnTo>
                <a:lnTo>
                  <a:pt x="4209601" y="4249851"/>
                </a:lnTo>
                <a:lnTo>
                  <a:pt x="0" y="42498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702" t="0" r="-6988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762330" y="214934"/>
            <a:ext cx="9142690" cy="1206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b="true" sz="34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Prosedur Penggantian Tabung Pemancar 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4426487" y="1130439"/>
            <a:ext cx="13384729" cy="9194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Matikan Pemancar dan Nonaktifkan perangkat dan terapkan Lockout-Tagout untuk keamanan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Tunggu hingga Tabung Dingin Biarkan tabung dingin selama 10–20 menit bahkan lebih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Discharge Tegangan Tinggi Gunakan probe atau resistor bleeder untuk membuang tegangan tinggi.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Buka Cover dan Verifikasi Interlock Pastikan fungsi interlock aman sebelum membuka cover pemancar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Lepaskan koneksi sircuit anoda/plate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Lepaskan koneksi sirip pendingin tube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Lepaskan koneksi Katoda/Filament di socket tube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Lepaskan Tabung Lama Catat orientasi dan posisi pin sebelum melepas tabung lama, perlu ke hati-hatian pada langkah ini agar tidak terjadi keruskan pada socket dan capasitor tuning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Bersihkan Soket dan Konektor Hilangkan kotoran dan oksidasi untuk koneksi optimal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Ukur tegangan filament pada posisi switch stand dengan menaikkan power tegangan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Off kan power tegangan lalu masukkanTube RF pada socketnya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Mulailah memasang Kembali koneksi Filament, anoda/plate dan pastikan juga sircuit udara sudah terpasang secara  benar sehingga aliran udara pendingin mengalir optimal.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Tutup Cover dengan Pastikan cover terpasang aman </a:t>
            </a:r>
          </a:p>
          <a:p>
            <a:pPr algn="just">
              <a:lnSpc>
                <a:spcPts val="3500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27895" y="2509870"/>
            <a:ext cx="1323555" cy="1323555"/>
          </a:xfrm>
          <a:custGeom>
            <a:avLst/>
            <a:gdLst/>
            <a:ahLst/>
            <a:cxnLst/>
            <a:rect r="r" b="b" t="t" l="l"/>
            <a:pathLst>
              <a:path h="1323555" w="1323555">
                <a:moveTo>
                  <a:pt x="0" y="0"/>
                </a:moveTo>
                <a:lnTo>
                  <a:pt x="1323555" y="0"/>
                </a:lnTo>
                <a:lnTo>
                  <a:pt x="1323555" y="1323555"/>
                </a:lnTo>
                <a:lnTo>
                  <a:pt x="0" y="1323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27895" y="4000500"/>
            <a:ext cx="1374208" cy="1379381"/>
          </a:xfrm>
          <a:custGeom>
            <a:avLst/>
            <a:gdLst/>
            <a:ahLst/>
            <a:cxnLst/>
            <a:rect r="r" b="b" t="t" l="l"/>
            <a:pathLst>
              <a:path h="1379381" w="1374208">
                <a:moveTo>
                  <a:pt x="0" y="0"/>
                </a:moveTo>
                <a:lnTo>
                  <a:pt x="1374208" y="0"/>
                </a:lnTo>
                <a:lnTo>
                  <a:pt x="1374208" y="1379381"/>
                </a:lnTo>
                <a:lnTo>
                  <a:pt x="0" y="1379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23905" y="6415253"/>
            <a:ext cx="1131535" cy="1210848"/>
          </a:xfrm>
          <a:custGeom>
            <a:avLst/>
            <a:gdLst/>
            <a:ahLst/>
            <a:cxnLst/>
            <a:rect r="r" b="b" t="t" l="l"/>
            <a:pathLst>
              <a:path h="1210848" w="1131535">
                <a:moveTo>
                  <a:pt x="0" y="0"/>
                </a:moveTo>
                <a:lnTo>
                  <a:pt x="1131535" y="0"/>
                </a:lnTo>
                <a:lnTo>
                  <a:pt x="1131535" y="1210847"/>
                </a:lnTo>
                <a:lnTo>
                  <a:pt x="0" y="12108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37797" b="-2974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70568" y="8661472"/>
            <a:ext cx="1131535" cy="1063643"/>
          </a:xfrm>
          <a:custGeom>
            <a:avLst/>
            <a:gdLst/>
            <a:ahLst/>
            <a:cxnLst/>
            <a:rect r="r" b="b" t="t" l="l"/>
            <a:pathLst>
              <a:path h="1063643" w="1131535">
                <a:moveTo>
                  <a:pt x="0" y="0"/>
                </a:moveTo>
                <a:lnTo>
                  <a:pt x="1131535" y="0"/>
                </a:lnTo>
                <a:lnTo>
                  <a:pt x="1131535" y="1063643"/>
                </a:lnTo>
                <a:lnTo>
                  <a:pt x="0" y="1063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604750" y="530860"/>
            <a:ext cx="13573720" cy="49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b="true" sz="29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Pengaturan Pendinginan, Bias, dan Matching Tabung Setelah Penggantian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724652" y="1194509"/>
            <a:ext cx="11333916" cy="323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Panduan teknis untuk memastikan stabilitas dan performa tabung pemancar RVR pasca penggantian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72916" y="2743658"/>
            <a:ext cx="2225397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Pendinginan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429794" y="2753183"/>
            <a:ext cx="12858206" cy="789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Periksa blower dan jalur udara agar bebas hambatan untuk sirkulasi optimal. Bersihkan filter udara secara berkala guna menjaga performa pendinginan.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72916" y="4572635"/>
            <a:ext cx="2809042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Penyetelan Bias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429794" y="4183362"/>
            <a:ext cx="12762918" cy="789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Setel bias arus sesuai panduan manual RVR untuk kestabilan operasi. Ukur arus idle tabung, pastikan stabil tanpa fluktuasi agar mencegah kerusakan.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72916" y="6658293"/>
            <a:ext cx="300192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Matching/Tuning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429794" y="5751250"/>
            <a:ext cx="12762918" cy="158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Lak</a:t>
            </a: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ukan Pemanasan Filament di mana filament di hidupkan pada tegangan no-minal untuk waktu tertentu atau minimal 2 jam</a:t>
            </a:r>
          </a:p>
          <a:p>
            <a:pPr algn="just">
              <a:lnSpc>
                <a:spcPts val="3220"/>
              </a:lnSpc>
              <a:spcBef>
                <a:spcPct val="0"/>
              </a:spcBef>
            </a:pPr>
          </a:p>
          <a:p>
            <a:pPr algn="just">
              <a:lnSpc>
                <a:spcPts val="3220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472916" y="8743950"/>
            <a:ext cx="1607939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Verifikasi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429794" y="8636054"/>
            <a:ext cx="12462197" cy="789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Monitor suhu tabung, arus, dan tegangan HV selama power-up bertahap. Pastikan seluruh parameter sesuai standar operasi aman agar stabilitas terjaga.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429794" y="6696692"/>
            <a:ext cx="12642614" cy="1589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Penyesesuaian (Tuning), setelah pemanasan maka perlu di tuning impedansi karakteristik input/output dan loading  input/output dengan daya dorong yang kecil terlebih dahulu dengan memantau arus anoda, arus kisi/grid dan suhu dan Naikkan dayanya, sesuai powernya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402948" cy="10287000"/>
          </a:xfrm>
          <a:custGeom>
            <a:avLst/>
            <a:gdLst/>
            <a:ahLst/>
            <a:cxnLst/>
            <a:rect r="r" b="b" t="t" l="l"/>
            <a:pathLst>
              <a:path h="10287000" w="18402948">
                <a:moveTo>
                  <a:pt x="0" y="0"/>
                </a:moveTo>
                <a:lnTo>
                  <a:pt x="18402948" y="0"/>
                </a:lnTo>
                <a:lnTo>
                  <a:pt x="184029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198521"/>
          </a:xfrm>
          <a:custGeom>
            <a:avLst/>
            <a:gdLst/>
            <a:ahLst/>
            <a:cxnLst/>
            <a:rect r="r" b="b" t="t" l="l"/>
            <a:pathLst>
              <a:path h="10198521" w="18288000">
                <a:moveTo>
                  <a:pt x="0" y="0"/>
                </a:moveTo>
                <a:lnTo>
                  <a:pt x="18288000" y="0"/>
                </a:lnTo>
                <a:lnTo>
                  <a:pt x="18288000" y="10198521"/>
                </a:lnTo>
                <a:lnTo>
                  <a:pt x="0" y="10198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59829"/>
          </a:xfrm>
          <a:custGeom>
            <a:avLst/>
            <a:gdLst/>
            <a:ahLst/>
            <a:cxnLst/>
            <a:rect r="r" b="b" t="t" l="l"/>
            <a:pathLst>
              <a:path h="10259829" w="18288000">
                <a:moveTo>
                  <a:pt x="0" y="0"/>
                </a:moveTo>
                <a:lnTo>
                  <a:pt x="18288000" y="0"/>
                </a:lnTo>
                <a:lnTo>
                  <a:pt x="18288000" y="10259829"/>
                </a:lnTo>
                <a:lnTo>
                  <a:pt x="0" y="102598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86238" y="410179"/>
            <a:ext cx="2084956" cy="2084948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-386238" y="7880661"/>
            <a:ext cx="2084956" cy="2084948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921521" y="-497296"/>
            <a:ext cx="1708138" cy="1708131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921521" y="8923135"/>
            <a:ext cx="1708138" cy="1708131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2139236" y="1667592"/>
            <a:ext cx="1272709" cy="1272704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2139236" y="7112601"/>
            <a:ext cx="1272709" cy="1272704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6397270" y="1667592"/>
            <a:ext cx="1272709" cy="1272704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6397270" y="7112601"/>
            <a:ext cx="1272709" cy="1272704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10824873" y="1667592"/>
            <a:ext cx="1272709" cy="1272704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10824873" y="7112601"/>
            <a:ext cx="1272709" cy="1272704"/>
            <a:chOff x="0" y="0"/>
            <a:chExt cx="6350000" cy="634997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15214794" y="1667592"/>
            <a:ext cx="1272709" cy="1272704"/>
            <a:chOff x="0" y="0"/>
            <a:chExt cx="6350000" cy="634997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15214794" y="7112601"/>
            <a:ext cx="1272709" cy="1272704"/>
            <a:chOff x="0" y="0"/>
            <a:chExt cx="6350000" cy="634997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7" id="27"/>
          <p:cNvGrpSpPr/>
          <p:nvPr/>
        </p:nvGrpSpPr>
        <p:grpSpPr>
          <a:xfrm rot="0">
            <a:off x="15214794" y="7112601"/>
            <a:ext cx="1272709" cy="1272704"/>
            <a:chOff x="0" y="0"/>
            <a:chExt cx="6350000" cy="634997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6179556" y="-497296"/>
            <a:ext cx="1708138" cy="1708131"/>
            <a:chOff x="0" y="0"/>
            <a:chExt cx="6350000" cy="634997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1" id="31"/>
          <p:cNvGrpSpPr/>
          <p:nvPr/>
        </p:nvGrpSpPr>
        <p:grpSpPr>
          <a:xfrm rot="0">
            <a:off x="6179556" y="8923135"/>
            <a:ext cx="1708138" cy="1708131"/>
            <a:chOff x="0" y="0"/>
            <a:chExt cx="6350000" cy="6349975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3" id="33"/>
          <p:cNvGrpSpPr/>
          <p:nvPr/>
        </p:nvGrpSpPr>
        <p:grpSpPr>
          <a:xfrm rot="0">
            <a:off x="10607158" y="-497296"/>
            <a:ext cx="1708138" cy="1708131"/>
            <a:chOff x="0" y="0"/>
            <a:chExt cx="6350000" cy="6349975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5" id="35"/>
          <p:cNvGrpSpPr/>
          <p:nvPr/>
        </p:nvGrpSpPr>
        <p:grpSpPr>
          <a:xfrm rot="0">
            <a:off x="10607158" y="8923135"/>
            <a:ext cx="1708138" cy="1708131"/>
            <a:chOff x="0" y="0"/>
            <a:chExt cx="6350000" cy="6349975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14997079" y="-497296"/>
            <a:ext cx="1708138" cy="1708131"/>
            <a:chOff x="0" y="0"/>
            <a:chExt cx="6350000" cy="6349975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9" id="39"/>
          <p:cNvGrpSpPr/>
          <p:nvPr/>
        </p:nvGrpSpPr>
        <p:grpSpPr>
          <a:xfrm rot="0">
            <a:off x="14997079" y="8923135"/>
            <a:ext cx="1708138" cy="1708131"/>
            <a:chOff x="0" y="0"/>
            <a:chExt cx="6350000" cy="6349975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1" id="41"/>
          <p:cNvGrpSpPr/>
          <p:nvPr/>
        </p:nvGrpSpPr>
        <p:grpSpPr>
          <a:xfrm rot="0">
            <a:off x="16919045" y="5508634"/>
            <a:ext cx="1708138" cy="1708131"/>
            <a:chOff x="0" y="0"/>
            <a:chExt cx="6350000" cy="6349975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3" id="43"/>
          <p:cNvGrpSpPr/>
          <p:nvPr/>
        </p:nvGrpSpPr>
        <p:grpSpPr>
          <a:xfrm rot="0">
            <a:off x="-679438" y="5508634"/>
            <a:ext cx="1708138" cy="1708131"/>
            <a:chOff x="0" y="0"/>
            <a:chExt cx="6350000" cy="6349975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5" id="45"/>
          <p:cNvGrpSpPr/>
          <p:nvPr/>
        </p:nvGrpSpPr>
        <p:grpSpPr>
          <a:xfrm rot="0">
            <a:off x="213383" y="3070234"/>
            <a:ext cx="1708138" cy="1708131"/>
            <a:chOff x="0" y="0"/>
            <a:chExt cx="6350000" cy="6349975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7" id="47"/>
          <p:cNvGrpSpPr/>
          <p:nvPr/>
        </p:nvGrpSpPr>
        <p:grpSpPr>
          <a:xfrm rot="0">
            <a:off x="16405231" y="3070234"/>
            <a:ext cx="1708138" cy="1708131"/>
            <a:chOff x="0" y="0"/>
            <a:chExt cx="6350000" cy="6349975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9" id="49"/>
          <p:cNvGrpSpPr/>
          <p:nvPr/>
        </p:nvGrpSpPr>
        <p:grpSpPr>
          <a:xfrm rot="0">
            <a:off x="3921939" y="410179"/>
            <a:ext cx="2084956" cy="2084948"/>
            <a:chOff x="0" y="0"/>
            <a:chExt cx="6350000" cy="6349975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1" id="51"/>
          <p:cNvGrpSpPr/>
          <p:nvPr/>
        </p:nvGrpSpPr>
        <p:grpSpPr>
          <a:xfrm rot="0">
            <a:off x="3921939" y="7880661"/>
            <a:ext cx="2084956" cy="2084948"/>
            <a:chOff x="0" y="0"/>
            <a:chExt cx="6350000" cy="6349975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3" id="53"/>
          <p:cNvGrpSpPr/>
          <p:nvPr/>
        </p:nvGrpSpPr>
        <p:grpSpPr>
          <a:xfrm rot="0">
            <a:off x="8101522" y="410179"/>
            <a:ext cx="2084956" cy="2084948"/>
            <a:chOff x="0" y="0"/>
            <a:chExt cx="6350000" cy="6349975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5" id="55"/>
          <p:cNvGrpSpPr/>
          <p:nvPr/>
        </p:nvGrpSpPr>
        <p:grpSpPr>
          <a:xfrm rot="0">
            <a:off x="8101522" y="7880661"/>
            <a:ext cx="2084956" cy="2084948"/>
            <a:chOff x="0" y="0"/>
            <a:chExt cx="6350000" cy="6349975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7" id="57"/>
          <p:cNvGrpSpPr/>
          <p:nvPr/>
        </p:nvGrpSpPr>
        <p:grpSpPr>
          <a:xfrm rot="0">
            <a:off x="12529124" y="410179"/>
            <a:ext cx="2084956" cy="2084948"/>
            <a:chOff x="0" y="0"/>
            <a:chExt cx="6350000" cy="6349975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9" id="59"/>
          <p:cNvGrpSpPr/>
          <p:nvPr/>
        </p:nvGrpSpPr>
        <p:grpSpPr>
          <a:xfrm rot="0">
            <a:off x="12529124" y="7880661"/>
            <a:ext cx="2084956" cy="2084948"/>
            <a:chOff x="0" y="0"/>
            <a:chExt cx="6350000" cy="6349975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1" id="61"/>
          <p:cNvGrpSpPr/>
          <p:nvPr/>
        </p:nvGrpSpPr>
        <p:grpSpPr>
          <a:xfrm rot="0">
            <a:off x="16919045" y="410179"/>
            <a:ext cx="2084956" cy="2084948"/>
            <a:chOff x="0" y="0"/>
            <a:chExt cx="6350000" cy="6349975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3" id="63"/>
          <p:cNvGrpSpPr/>
          <p:nvPr/>
        </p:nvGrpSpPr>
        <p:grpSpPr>
          <a:xfrm rot="0">
            <a:off x="16919045" y="7880661"/>
            <a:ext cx="2084956" cy="2084948"/>
            <a:chOff x="0" y="0"/>
            <a:chExt cx="6350000" cy="6349975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65" id="65"/>
          <p:cNvSpPr txBox="true"/>
          <p:nvPr/>
        </p:nvSpPr>
        <p:spPr>
          <a:xfrm rot="0">
            <a:off x="2755029" y="4552950"/>
            <a:ext cx="12777942" cy="119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80"/>
              </a:lnSpc>
              <a:spcBef>
                <a:spcPct val="0"/>
              </a:spcBef>
            </a:pPr>
            <a:r>
              <a:rPr lang="en-US" b="true" sz="79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Terima kasih!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7476979" y="5931792"/>
            <a:ext cx="2499241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JANUAR ILHAM. M.Kom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87132" y="2623628"/>
            <a:ext cx="13313735" cy="5325494"/>
          </a:xfrm>
          <a:custGeom>
            <a:avLst/>
            <a:gdLst/>
            <a:ahLst/>
            <a:cxnLst/>
            <a:rect r="r" b="b" t="t" l="l"/>
            <a:pathLst>
              <a:path h="5325494" w="13313735">
                <a:moveTo>
                  <a:pt x="0" y="0"/>
                </a:moveTo>
                <a:lnTo>
                  <a:pt x="13313736" y="0"/>
                </a:lnTo>
                <a:lnTo>
                  <a:pt x="13313736" y="5325494"/>
                </a:lnTo>
                <a:lnTo>
                  <a:pt x="0" y="5325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127961" y="4578863"/>
            <a:ext cx="14302199" cy="2914620"/>
            <a:chOff x="0" y="0"/>
            <a:chExt cx="19069598" cy="3886160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133350"/>
              <a:ext cx="19069598" cy="26606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501"/>
                </a:lnSpc>
              </a:pPr>
              <a:r>
                <a:rPr lang="en-US" sz="7501">
                  <a:solidFill>
                    <a:srgbClr val="2254C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Penggantian Tabung Pemancar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3027640"/>
              <a:ext cx="19069598" cy="8585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459"/>
                </a:lnSpc>
                <a:spcBef>
                  <a:spcPct val="0"/>
                </a:spcBef>
              </a:pPr>
              <a:r>
                <a:rPr lang="en-US" sz="3899" u="none">
                  <a:solidFill>
                    <a:srgbClr val="2254C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RRI, 29 Oct 2025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728260" y="722057"/>
            <a:ext cx="1379934" cy="306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3"/>
              </a:lnSpc>
              <a:spcBef>
                <a:spcPct val="0"/>
              </a:spcBef>
            </a:pPr>
            <a:r>
              <a:rPr lang="en-US" b="true" sz="1802">
                <a:solidFill>
                  <a:srgbClr val="2254C5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29 Oct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87132" y="722057"/>
            <a:ext cx="407789" cy="306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3"/>
              </a:lnSpc>
              <a:spcBef>
                <a:spcPct val="0"/>
              </a:spcBef>
            </a:pPr>
            <a:r>
              <a:rPr lang="en-US" b="true" sz="1802">
                <a:solidFill>
                  <a:srgbClr val="2254C5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RRI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635" y="0"/>
            <a:ext cx="18293635" cy="10283833"/>
          </a:xfrm>
          <a:custGeom>
            <a:avLst/>
            <a:gdLst/>
            <a:ahLst/>
            <a:cxnLst/>
            <a:rect r="r" b="b" t="t" l="l"/>
            <a:pathLst>
              <a:path h="10283833" w="18293635">
                <a:moveTo>
                  <a:pt x="0" y="0"/>
                </a:moveTo>
                <a:lnTo>
                  <a:pt x="18293635" y="0"/>
                </a:lnTo>
                <a:lnTo>
                  <a:pt x="18293635" y="10283833"/>
                </a:lnTo>
                <a:lnTo>
                  <a:pt x="0" y="102838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313758" cy="10287000"/>
          </a:xfrm>
          <a:custGeom>
            <a:avLst/>
            <a:gdLst/>
            <a:ahLst/>
            <a:cxnLst/>
            <a:rect r="r" b="b" t="t" l="l"/>
            <a:pathLst>
              <a:path h="10287000" w="18313758">
                <a:moveTo>
                  <a:pt x="0" y="0"/>
                </a:moveTo>
                <a:lnTo>
                  <a:pt x="18313758" y="0"/>
                </a:lnTo>
                <a:lnTo>
                  <a:pt x="183137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1841"/>
            <a:ext cx="18288000" cy="10330405"/>
          </a:xfrm>
          <a:custGeom>
            <a:avLst/>
            <a:gdLst/>
            <a:ahLst/>
            <a:cxnLst/>
            <a:rect r="r" b="b" t="t" l="l"/>
            <a:pathLst>
              <a:path h="10330405" w="18288000">
                <a:moveTo>
                  <a:pt x="0" y="0"/>
                </a:moveTo>
                <a:lnTo>
                  <a:pt x="18288000" y="0"/>
                </a:lnTo>
                <a:lnTo>
                  <a:pt x="18288000" y="10330405"/>
                </a:lnTo>
                <a:lnTo>
                  <a:pt x="0" y="1033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8539" y="10407"/>
            <a:ext cx="18306539" cy="10276593"/>
          </a:xfrm>
          <a:custGeom>
            <a:avLst/>
            <a:gdLst/>
            <a:ahLst/>
            <a:cxnLst/>
            <a:rect r="r" b="b" t="t" l="l"/>
            <a:pathLst>
              <a:path h="10276593" w="18306539">
                <a:moveTo>
                  <a:pt x="0" y="0"/>
                </a:moveTo>
                <a:lnTo>
                  <a:pt x="18306539" y="0"/>
                </a:lnTo>
                <a:lnTo>
                  <a:pt x="18306539" y="10276593"/>
                </a:lnTo>
                <a:lnTo>
                  <a:pt x="0" y="10276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60605" y="7482688"/>
            <a:ext cx="7814341" cy="2804312"/>
          </a:xfrm>
          <a:custGeom>
            <a:avLst/>
            <a:gdLst/>
            <a:ahLst/>
            <a:cxnLst/>
            <a:rect r="r" b="b" t="t" l="l"/>
            <a:pathLst>
              <a:path h="2804312" w="7814341">
                <a:moveTo>
                  <a:pt x="0" y="0"/>
                </a:moveTo>
                <a:lnTo>
                  <a:pt x="7814341" y="0"/>
                </a:lnTo>
                <a:lnTo>
                  <a:pt x="7814341" y="2804312"/>
                </a:lnTo>
                <a:lnTo>
                  <a:pt x="0" y="2804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3" t="-389280" r="-3631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6493251" cy="10287000"/>
          </a:xfrm>
          <a:custGeom>
            <a:avLst/>
            <a:gdLst/>
            <a:ahLst/>
            <a:cxnLst/>
            <a:rect r="r" b="b" t="t" l="l"/>
            <a:pathLst>
              <a:path h="10287000" w="6493251">
                <a:moveTo>
                  <a:pt x="0" y="0"/>
                </a:moveTo>
                <a:lnTo>
                  <a:pt x="6493251" y="0"/>
                </a:lnTo>
                <a:lnTo>
                  <a:pt x="64932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854" t="0" r="-30526" b="-2552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659076" y="181034"/>
            <a:ext cx="5515870" cy="7148179"/>
          </a:xfrm>
          <a:custGeom>
            <a:avLst/>
            <a:gdLst/>
            <a:ahLst/>
            <a:cxnLst/>
            <a:rect r="r" b="b" t="t" l="l"/>
            <a:pathLst>
              <a:path h="7148179" w="5515870">
                <a:moveTo>
                  <a:pt x="0" y="0"/>
                </a:moveTo>
                <a:lnTo>
                  <a:pt x="5515870" y="0"/>
                </a:lnTo>
                <a:lnTo>
                  <a:pt x="5515870" y="7148179"/>
                </a:lnTo>
                <a:lnTo>
                  <a:pt x="0" y="7148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38" t="0" r="-4044" b="-1935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086" r="0" b="-110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0"/>
            <a:ext cx="7533287" cy="10287000"/>
          </a:xfrm>
          <a:custGeom>
            <a:avLst/>
            <a:gdLst/>
            <a:ahLst/>
            <a:cxnLst/>
            <a:rect r="r" b="b" t="t" l="l"/>
            <a:pathLst>
              <a:path h="10287000" w="7533287">
                <a:moveTo>
                  <a:pt x="0" y="0"/>
                </a:moveTo>
                <a:lnTo>
                  <a:pt x="7533287" y="0"/>
                </a:lnTo>
                <a:lnTo>
                  <a:pt x="75332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036875" y="0"/>
            <a:ext cx="7222425" cy="10287000"/>
          </a:xfrm>
          <a:custGeom>
            <a:avLst/>
            <a:gdLst/>
            <a:ahLst/>
            <a:cxnLst/>
            <a:rect r="r" b="b" t="t" l="l"/>
            <a:pathLst>
              <a:path h="10287000" w="7222425">
                <a:moveTo>
                  <a:pt x="0" y="0"/>
                </a:moveTo>
                <a:lnTo>
                  <a:pt x="7222425" y="0"/>
                </a:lnTo>
                <a:lnTo>
                  <a:pt x="72224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93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DAG2_msOXho</dc:identifier>
  <dcterms:modified xsi:type="dcterms:W3CDTF">2011-08-01T06:04:30Z</dcterms:modified>
  <cp:revision>1</cp:revision>
  <dc:title>TEKNIK PRESENT JANGAN DI GANGGU</dc:title>
</cp:coreProperties>
</file>