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667" r:id="rId3"/>
  </p:sldMasterIdLst>
  <p:notesMasterIdLst>
    <p:notesMasterId r:id="rId14"/>
  </p:notesMasterIdLst>
  <p:sldIdLst>
    <p:sldId id="271" r:id="rId4"/>
    <p:sldId id="273" r:id="rId5"/>
    <p:sldId id="272" r:id="rId6"/>
    <p:sldId id="295" r:id="rId7"/>
    <p:sldId id="283" r:id="rId8"/>
    <p:sldId id="296" r:id="rId9"/>
    <p:sldId id="297" r:id="rId10"/>
    <p:sldId id="290" r:id="rId11"/>
    <p:sldId id="294" r:id="rId12"/>
    <p:sldId id="262" r:id="rId13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9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77"/>
    <p:restoredTop sz="94699"/>
  </p:normalViewPr>
  <p:slideViewPr>
    <p:cSldViewPr showGuides="1">
      <p:cViewPr>
        <p:scale>
          <a:sx n="100" d="100"/>
          <a:sy n="100" d="100"/>
        </p:scale>
        <p:origin x="1704" y="696"/>
      </p:cViewPr>
      <p:guideLst>
        <p:guide orient="horz" pos="18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27-Oct-25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74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075806"/>
            <a:ext cx="9144000" cy="1728192"/>
          </a:xfrm>
          <a:prstGeom prst="rect">
            <a:avLst/>
          </a:prstGeom>
          <a:gradFill flip="none" rotWithShape="1">
            <a:gsLst>
              <a:gs pos="20000">
                <a:srgbClr val="FFFFFF">
                  <a:alpha val="90000"/>
                </a:srgbClr>
              </a:gs>
              <a:gs pos="0">
                <a:schemeClr val="bg1">
                  <a:alpha val="0"/>
                </a:schemeClr>
              </a:gs>
              <a:gs pos="8000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295076"/>
            <a:ext cx="9144000" cy="612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ea typeface="+mn-ea"/>
              </a:rPr>
              <a:t>FREE PPT TEMPLATES</a:t>
            </a:r>
            <a:endParaRPr lang="en-US" altLang="ko-KR" b="1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92016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sz="1400" b="1" dirty="0"/>
              <a:t>INSERT THE TITLE OF YOUR PRESENTATION HERE</a:t>
            </a:r>
            <a:endParaRPr lang="en-US" altLang="ko-KR" sz="14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>
            <a:off x="4860032" y="1131590"/>
            <a:ext cx="4283968" cy="2880320"/>
          </a:xfrm>
          <a:prstGeom prst="rect">
            <a:avLst/>
          </a:prstGeom>
          <a:solidFill>
            <a:schemeClr val="accent3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32704" y="0"/>
            <a:ext cx="3338624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347614"/>
            <a:ext cx="3049200" cy="20882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047400" y="1347614"/>
            <a:ext cx="3049200" cy="20882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094800" y="1347614"/>
            <a:ext cx="3049200" cy="20882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19664" y="241759"/>
            <a:ext cx="2880000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Rectangle 8"/>
          <p:cNvSpPr/>
          <p:nvPr userDrawn="1"/>
        </p:nvSpPr>
        <p:spPr>
          <a:xfrm flipH="1">
            <a:off x="164882" y="227329"/>
            <a:ext cx="2880000" cy="4674412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6069538" y="227329"/>
            <a:ext cx="2880000" cy="4674412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119664" y="1815750"/>
            <a:ext cx="2880000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119664" y="3389741"/>
            <a:ext cx="2880000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flipH="1"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53539" h="5143500">
                <a:moveTo>
                  <a:pt x="8820472" y="267494"/>
                </a:moveTo>
                <a:lnTo>
                  <a:pt x="8820472" y="4948014"/>
                </a:lnTo>
                <a:lnTo>
                  <a:pt x="5553076" y="4948014"/>
                </a:lnTo>
                <a:lnTo>
                  <a:pt x="5553076" y="267494"/>
                </a:lnTo>
                <a:close/>
                <a:moveTo>
                  <a:pt x="9153539" y="0"/>
                </a:moveTo>
                <a:lnTo>
                  <a:pt x="0" y="0"/>
                </a:lnTo>
                <a:lnTo>
                  <a:pt x="0" y="5143500"/>
                </a:lnTo>
                <a:lnTo>
                  <a:pt x="9153539" y="5143500"/>
                </a:lnTo>
                <a:close/>
              </a:path>
            </a:pathLst>
          </a:cu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960440" y="26749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308472" y="185167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5742552" y="343584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960440" y="185167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742552" y="185109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7308472" y="26749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ounded Rectangle 16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427868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lIns="68580" tIns="34290" rIns="68580" bIns="34290" anchor="ctr"/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07904" y="2211710"/>
            <a:ext cx="543609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07904" y="2787774"/>
            <a:ext cx="543609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2519772" y="519522"/>
            <a:ext cx="4104456" cy="4104456"/>
          </a:xfrm>
          <a:prstGeom prst="ellipse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19772" y="2116842"/>
            <a:ext cx="4104456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19624" y="2715766"/>
            <a:ext cx="4104456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H="1">
            <a:off x="0" y="0"/>
            <a:ext cx="3203848" cy="514350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0" y="3723878"/>
            <a:ext cx="9144000" cy="1419622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888209" y="3040087"/>
            <a:ext cx="1367581" cy="1367581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3352" y="1491630"/>
            <a:ext cx="2546536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297920" y="1491630"/>
            <a:ext cx="2546536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32488" y="1491630"/>
            <a:ext cx="2546536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8" name="Rectangle 7"/>
          <p:cNvSpPr/>
          <p:nvPr userDrawn="1"/>
        </p:nvSpPr>
        <p:spPr>
          <a:xfrm flipH="1">
            <a:off x="0" y="2304256"/>
            <a:ext cx="9144000" cy="1419622"/>
          </a:xfrm>
          <a:prstGeom prst="rect">
            <a:avLst/>
          </a:prstGeom>
          <a:solidFill>
            <a:schemeClr val="accent3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80" y="1522821"/>
            <a:ext cx="2808312" cy="340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755527" y="1660969"/>
            <a:ext cx="1619609" cy="2501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004047" y="1779661"/>
            <a:ext cx="3200431" cy="2410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46"/>
          <a:stretch/>
        </p:blipFill>
        <p:spPr>
          <a:xfrm>
            <a:off x="0" y="-51212"/>
            <a:ext cx="9227864" cy="5194712"/>
          </a:xfrm>
        </p:spPr>
      </p:pic>
      <p:sp>
        <p:nvSpPr>
          <p:cNvPr id="13" name="Rectangle 8"/>
          <p:cNvSpPr/>
          <p:nvPr/>
        </p:nvSpPr>
        <p:spPr>
          <a:xfrm flipH="1">
            <a:off x="-7317" y="2991917"/>
            <a:ext cx="9235181" cy="2151583"/>
          </a:xfrm>
          <a:custGeom>
            <a:avLst/>
            <a:gdLst>
              <a:gd name="connsiteX0" fmla="*/ 0 w 9144000"/>
              <a:gd name="connsiteY0" fmla="*/ 0 h 1419622"/>
              <a:gd name="connsiteX1" fmla="*/ 9144000 w 9144000"/>
              <a:gd name="connsiteY1" fmla="*/ 0 h 1419622"/>
              <a:gd name="connsiteX2" fmla="*/ 9144000 w 9144000"/>
              <a:gd name="connsiteY2" fmla="*/ 1419622 h 1419622"/>
              <a:gd name="connsiteX3" fmla="*/ 0 w 9144000"/>
              <a:gd name="connsiteY3" fmla="*/ 1419622 h 1419622"/>
              <a:gd name="connsiteX4" fmla="*/ 0 w 9144000"/>
              <a:gd name="connsiteY4" fmla="*/ 0 h 1419622"/>
              <a:gd name="connsiteX0-1" fmla="*/ 0 w 9144000"/>
              <a:gd name="connsiteY0-2" fmla="*/ 731961 h 2151583"/>
              <a:gd name="connsiteX1-3" fmla="*/ 6920179 w 9144000"/>
              <a:gd name="connsiteY1-4" fmla="*/ 0 h 2151583"/>
              <a:gd name="connsiteX2-5" fmla="*/ 9144000 w 9144000"/>
              <a:gd name="connsiteY2-6" fmla="*/ 731961 h 2151583"/>
              <a:gd name="connsiteX3-7" fmla="*/ 9144000 w 9144000"/>
              <a:gd name="connsiteY3-8" fmla="*/ 2151583 h 2151583"/>
              <a:gd name="connsiteX4-9" fmla="*/ 0 w 9144000"/>
              <a:gd name="connsiteY4-10" fmla="*/ 2151583 h 2151583"/>
              <a:gd name="connsiteX5" fmla="*/ 0 w 9144000"/>
              <a:gd name="connsiteY5" fmla="*/ 731961 h 2151583"/>
              <a:gd name="connsiteX0-11" fmla="*/ 21945 w 9144000"/>
              <a:gd name="connsiteY0-12" fmla="*/ 1156243 h 2151583"/>
              <a:gd name="connsiteX1-13" fmla="*/ 6920179 w 9144000"/>
              <a:gd name="connsiteY1-14" fmla="*/ 0 h 2151583"/>
              <a:gd name="connsiteX2-15" fmla="*/ 9144000 w 9144000"/>
              <a:gd name="connsiteY2-16" fmla="*/ 731961 h 2151583"/>
              <a:gd name="connsiteX3-17" fmla="*/ 9144000 w 9144000"/>
              <a:gd name="connsiteY3-18" fmla="*/ 2151583 h 2151583"/>
              <a:gd name="connsiteX4-19" fmla="*/ 0 w 9144000"/>
              <a:gd name="connsiteY4-20" fmla="*/ 2151583 h 2151583"/>
              <a:gd name="connsiteX5-21" fmla="*/ 21945 w 9144000"/>
              <a:gd name="connsiteY5-22" fmla="*/ 1156243 h 2151583"/>
              <a:gd name="connsiteX0-23" fmla="*/ 21945 w 9144000"/>
              <a:gd name="connsiteY0-24" fmla="*/ 1156243 h 2151583"/>
              <a:gd name="connsiteX1-25" fmla="*/ 6920179 w 9144000"/>
              <a:gd name="connsiteY1-26" fmla="*/ 0 h 2151583"/>
              <a:gd name="connsiteX2-27" fmla="*/ 9144000 w 9144000"/>
              <a:gd name="connsiteY2-28" fmla="*/ 731961 h 2151583"/>
              <a:gd name="connsiteX3-29" fmla="*/ 9144000 w 9144000"/>
              <a:gd name="connsiteY3-30" fmla="*/ 2151583 h 2151583"/>
              <a:gd name="connsiteX4-31" fmla="*/ 0 w 9144000"/>
              <a:gd name="connsiteY4-32" fmla="*/ 2151583 h 2151583"/>
              <a:gd name="connsiteX5-33" fmla="*/ 21945 w 9144000"/>
              <a:gd name="connsiteY5-34" fmla="*/ 1156243 h 2151583"/>
              <a:gd name="connsiteX0-35" fmla="*/ 21945 w 9144000"/>
              <a:gd name="connsiteY0-36" fmla="*/ 1156243 h 2151583"/>
              <a:gd name="connsiteX1-37" fmla="*/ 6920179 w 9144000"/>
              <a:gd name="connsiteY1-38" fmla="*/ 0 h 2151583"/>
              <a:gd name="connsiteX2-39" fmla="*/ 9144000 w 9144000"/>
              <a:gd name="connsiteY2-40" fmla="*/ 731961 h 2151583"/>
              <a:gd name="connsiteX3-41" fmla="*/ 9144000 w 9144000"/>
              <a:gd name="connsiteY3-42" fmla="*/ 2151583 h 2151583"/>
              <a:gd name="connsiteX4-43" fmla="*/ 0 w 9144000"/>
              <a:gd name="connsiteY4-44" fmla="*/ 2151583 h 2151583"/>
              <a:gd name="connsiteX5-45" fmla="*/ 21945 w 9144000"/>
              <a:gd name="connsiteY5-46" fmla="*/ 1156243 h 2151583"/>
              <a:gd name="connsiteX0-47" fmla="*/ 21945 w 9144000"/>
              <a:gd name="connsiteY0-48" fmla="*/ 1156243 h 2151583"/>
              <a:gd name="connsiteX1-49" fmla="*/ 6920179 w 9144000"/>
              <a:gd name="connsiteY1-50" fmla="*/ 0 h 2151583"/>
              <a:gd name="connsiteX2-51" fmla="*/ 9144000 w 9144000"/>
              <a:gd name="connsiteY2-52" fmla="*/ 731961 h 2151583"/>
              <a:gd name="connsiteX3-53" fmla="*/ 9144000 w 9144000"/>
              <a:gd name="connsiteY3-54" fmla="*/ 2151583 h 2151583"/>
              <a:gd name="connsiteX4-55" fmla="*/ 0 w 9144000"/>
              <a:gd name="connsiteY4-56" fmla="*/ 2151583 h 2151583"/>
              <a:gd name="connsiteX5-57" fmla="*/ 21945 w 9144000"/>
              <a:gd name="connsiteY5-58" fmla="*/ 1156243 h 2151583"/>
              <a:gd name="connsiteX0-59" fmla="*/ 21945 w 9144000"/>
              <a:gd name="connsiteY0-60" fmla="*/ 1156480 h 2151820"/>
              <a:gd name="connsiteX1-61" fmla="*/ 6920179 w 9144000"/>
              <a:gd name="connsiteY1-62" fmla="*/ 237 h 2151820"/>
              <a:gd name="connsiteX2-63" fmla="*/ 9144000 w 9144000"/>
              <a:gd name="connsiteY2-64" fmla="*/ 732198 h 2151820"/>
              <a:gd name="connsiteX3-65" fmla="*/ 9144000 w 9144000"/>
              <a:gd name="connsiteY3-66" fmla="*/ 2151820 h 2151820"/>
              <a:gd name="connsiteX4-67" fmla="*/ 0 w 9144000"/>
              <a:gd name="connsiteY4-68" fmla="*/ 2151820 h 2151820"/>
              <a:gd name="connsiteX5-69" fmla="*/ 21945 w 9144000"/>
              <a:gd name="connsiteY5-70" fmla="*/ 1156480 h 2151820"/>
              <a:gd name="connsiteX0-71" fmla="*/ 21945 w 9144000"/>
              <a:gd name="connsiteY0-72" fmla="*/ 1156258 h 2151598"/>
              <a:gd name="connsiteX1-73" fmla="*/ 6920179 w 9144000"/>
              <a:gd name="connsiteY1-74" fmla="*/ 15 h 2151598"/>
              <a:gd name="connsiteX2-75" fmla="*/ 9144000 w 9144000"/>
              <a:gd name="connsiteY2-76" fmla="*/ 731976 h 2151598"/>
              <a:gd name="connsiteX3-77" fmla="*/ 9144000 w 9144000"/>
              <a:gd name="connsiteY3-78" fmla="*/ 2151598 h 2151598"/>
              <a:gd name="connsiteX4-79" fmla="*/ 0 w 9144000"/>
              <a:gd name="connsiteY4-80" fmla="*/ 2151598 h 2151598"/>
              <a:gd name="connsiteX5-81" fmla="*/ 21945 w 9144000"/>
              <a:gd name="connsiteY5-82" fmla="*/ 1156258 h 2151598"/>
              <a:gd name="connsiteX0-83" fmla="*/ 21945 w 9144000"/>
              <a:gd name="connsiteY0-84" fmla="*/ 1156291 h 2151631"/>
              <a:gd name="connsiteX1-85" fmla="*/ 6920179 w 9144000"/>
              <a:gd name="connsiteY1-86" fmla="*/ 48 h 2151631"/>
              <a:gd name="connsiteX2-87" fmla="*/ 9144000 w 9144000"/>
              <a:gd name="connsiteY2-88" fmla="*/ 732009 h 2151631"/>
              <a:gd name="connsiteX3-89" fmla="*/ 9144000 w 9144000"/>
              <a:gd name="connsiteY3-90" fmla="*/ 2151631 h 2151631"/>
              <a:gd name="connsiteX4-91" fmla="*/ 0 w 9144000"/>
              <a:gd name="connsiteY4-92" fmla="*/ 2151631 h 2151631"/>
              <a:gd name="connsiteX5-93" fmla="*/ 21945 w 9144000"/>
              <a:gd name="connsiteY5-94" fmla="*/ 1156291 h 2151631"/>
              <a:gd name="connsiteX0-95" fmla="*/ 0 w 9158631"/>
              <a:gd name="connsiteY0-96" fmla="*/ 1185551 h 2151631"/>
              <a:gd name="connsiteX1-97" fmla="*/ 6934810 w 9158631"/>
              <a:gd name="connsiteY1-98" fmla="*/ 48 h 2151631"/>
              <a:gd name="connsiteX2-99" fmla="*/ 9158631 w 9158631"/>
              <a:gd name="connsiteY2-100" fmla="*/ 732009 h 2151631"/>
              <a:gd name="connsiteX3-101" fmla="*/ 9158631 w 9158631"/>
              <a:gd name="connsiteY3-102" fmla="*/ 2151631 h 2151631"/>
              <a:gd name="connsiteX4-103" fmla="*/ 14631 w 9158631"/>
              <a:gd name="connsiteY4-104" fmla="*/ 2151631 h 2151631"/>
              <a:gd name="connsiteX5-105" fmla="*/ 0 w 9158631"/>
              <a:gd name="connsiteY5-106" fmla="*/ 1185551 h 2151631"/>
              <a:gd name="connsiteX0-107" fmla="*/ 0 w 9158631"/>
              <a:gd name="connsiteY0-108" fmla="*/ 1185551 h 2151631"/>
              <a:gd name="connsiteX1-109" fmla="*/ 6934810 w 9158631"/>
              <a:gd name="connsiteY1-110" fmla="*/ 48 h 2151631"/>
              <a:gd name="connsiteX2-111" fmla="*/ 9158631 w 9158631"/>
              <a:gd name="connsiteY2-112" fmla="*/ 732009 h 2151631"/>
              <a:gd name="connsiteX3-113" fmla="*/ 9158631 w 9158631"/>
              <a:gd name="connsiteY3-114" fmla="*/ 2151631 h 2151631"/>
              <a:gd name="connsiteX4-115" fmla="*/ 14631 w 9158631"/>
              <a:gd name="connsiteY4-116" fmla="*/ 2151631 h 2151631"/>
              <a:gd name="connsiteX5-117" fmla="*/ 0 w 9158631"/>
              <a:gd name="connsiteY5-118" fmla="*/ 1185551 h 2151631"/>
              <a:gd name="connsiteX0-119" fmla="*/ 0 w 9158631"/>
              <a:gd name="connsiteY0-120" fmla="*/ 1185551 h 2151631"/>
              <a:gd name="connsiteX1-121" fmla="*/ 6934810 w 9158631"/>
              <a:gd name="connsiteY1-122" fmla="*/ 48 h 2151631"/>
              <a:gd name="connsiteX2-123" fmla="*/ 9158631 w 9158631"/>
              <a:gd name="connsiteY2-124" fmla="*/ 732009 h 2151631"/>
              <a:gd name="connsiteX3-125" fmla="*/ 9158631 w 9158631"/>
              <a:gd name="connsiteY3-126" fmla="*/ 2151631 h 2151631"/>
              <a:gd name="connsiteX4-127" fmla="*/ 14631 w 9158631"/>
              <a:gd name="connsiteY4-128" fmla="*/ 2151631 h 2151631"/>
              <a:gd name="connsiteX5-129" fmla="*/ 0 w 9158631"/>
              <a:gd name="connsiteY5-130" fmla="*/ 1185551 h 2151631"/>
              <a:gd name="connsiteX0-131" fmla="*/ 0 w 9158631"/>
              <a:gd name="connsiteY0-132" fmla="*/ 1185503 h 2151583"/>
              <a:gd name="connsiteX1-133" fmla="*/ 6934810 w 9158631"/>
              <a:gd name="connsiteY1-134" fmla="*/ 0 h 2151583"/>
              <a:gd name="connsiteX2-135" fmla="*/ 9158631 w 9158631"/>
              <a:gd name="connsiteY2-136" fmla="*/ 731961 h 2151583"/>
              <a:gd name="connsiteX3-137" fmla="*/ 9158631 w 9158631"/>
              <a:gd name="connsiteY3-138" fmla="*/ 2151583 h 2151583"/>
              <a:gd name="connsiteX4-139" fmla="*/ 14631 w 9158631"/>
              <a:gd name="connsiteY4-140" fmla="*/ 2151583 h 2151583"/>
              <a:gd name="connsiteX5-141" fmla="*/ 0 w 9158631"/>
              <a:gd name="connsiteY5-142" fmla="*/ 1185503 h 2151583"/>
              <a:gd name="connsiteX0-143" fmla="*/ 0 w 9158631"/>
              <a:gd name="connsiteY0-144" fmla="*/ 1185503 h 2151583"/>
              <a:gd name="connsiteX1-145" fmla="*/ 6934810 w 9158631"/>
              <a:gd name="connsiteY1-146" fmla="*/ 0 h 2151583"/>
              <a:gd name="connsiteX2-147" fmla="*/ 9158631 w 9158631"/>
              <a:gd name="connsiteY2-148" fmla="*/ 731961 h 2151583"/>
              <a:gd name="connsiteX3-149" fmla="*/ 9158631 w 9158631"/>
              <a:gd name="connsiteY3-150" fmla="*/ 2151583 h 2151583"/>
              <a:gd name="connsiteX4-151" fmla="*/ 14631 w 9158631"/>
              <a:gd name="connsiteY4-152" fmla="*/ 2151583 h 2151583"/>
              <a:gd name="connsiteX5-153" fmla="*/ 0 w 9158631"/>
              <a:gd name="connsiteY5-154" fmla="*/ 1185503 h 2151583"/>
              <a:gd name="connsiteX0-155" fmla="*/ 0 w 9158631"/>
              <a:gd name="connsiteY0-156" fmla="*/ 1185503 h 2151583"/>
              <a:gd name="connsiteX1-157" fmla="*/ 6934810 w 9158631"/>
              <a:gd name="connsiteY1-158" fmla="*/ 0 h 2151583"/>
              <a:gd name="connsiteX2-159" fmla="*/ 9158631 w 9158631"/>
              <a:gd name="connsiteY2-160" fmla="*/ 914841 h 2151583"/>
              <a:gd name="connsiteX3-161" fmla="*/ 9158631 w 9158631"/>
              <a:gd name="connsiteY3-162" fmla="*/ 2151583 h 2151583"/>
              <a:gd name="connsiteX4-163" fmla="*/ 14631 w 9158631"/>
              <a:gd name="connsiteY4-164" fmla="*/ 2151583 h 2151583"/>
              <a:gd name="connsiteX5-165" fmla="*/ 0 w 9158631"/>
              <a:gd name="connsiteY5-166" fmla="*/ 1185503 h 2151583"/>
              <a:gd name="connsiteX0-167" fmla="*/ 0 w 9158631"/>
              <a:gd name="connsiteY0-168" fmla="*/ 1185503 h 2151583"/>
              <a:gd name="connsiteX1-169" fmla="*/ 6934810 w 9158631"/>
              <a:gd name="connsiteY1-170" fmla="*/ 0 h 2151583"/>
              <a:gd name="connsiteX2-171" fmla="*/ 9158631 w 9158631"/>
              <a:gd name="connsiteY2-172" fmla="*/ 914841 h 2151583"/>
              <a:gd name="connsiteX3-173" fmla="*/ 9158631 w 9158631"/>
              <a:gd name="connsiteY3-174" fmla="*/ 2151583 h 2151583"/>
              <a:gd name="connsiteX4-175" fmla="*/ 14631 w 9158631"/>
              <a:gd name="connsiteY4-176" fmla="*/ 2151583 h 2151583"/>
              <a:gd name="connsiteX5-177" fmla="*/ 0 w 9158631"/>
              <a:gd name="connsiteY5-178" fmla="*/ 1185503 h 2151583"/>
              <a:gd name="connsiteX0-179" fmla="*/ 0 w 9158631"/>
              <a:gd name="connsiteY0-180" fmla="*/ 1185503 h 2151583"/>
              <a:gd name="connsiteX1-181" fmla="*/ 6934810 w 9158631"/>
              <a:gd name="connsiteY1-182" fmla="*/ 0 h 2151583"/>
              <a:gd name="connsiteX2-183" fmla="*/ 9158631 w 9158631"/>
              <a:gd name="connsiteY2-184" fmla="*/ 914841 h 2151583"/>
              <a:gd name="connsiteX3-185" fmla="*/ 9158631 w 9158631"/>
              <a:gd name="connsiteY3-186" fmla="*/ 2151583 h 2151583"/>
              <a:gd name="connsiteX4-187" fmla="*/ 14631 w 9158631"/>
              <a:gd name="connsiteY4-188" fmla="*/ 2151583 h 2151583"/>
              <a:gd name="connsiteX5-189" fmla="*/ 0 w 9158631"/>
              <a:gd name="connsiteY5-190" fmla="*/ 1185503 h 21515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9158631" h="2151583">
                <a:moveTo>
                  <a:pt x="0" y="1185503"/>
                </a:moveTo>
                <a:lnTo>
                  <a:pt x="6934810" y="0"/>
                </a:lnTo>
                <a:cubicBezTo>
                  <a:pt x="7690714" y="309823"/>
                  <a:pt x="8358836" y="634278"/>
                  <a:pt x="9158631" y="914841"/>
                </a:cubicBezTo>
                <a:lnTo>
                  <a:pt x="9158631" y="2151583"/>
                </a:lnTo>
                <a:lnTo>
                  <a:pt x="14631" y="2151583"/>
                </a:lnTo>
                <a:lnTo>
                  <a:pt x="0" y="1185503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7458" y="3579862"/>
            <a:ext cx="71789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ANTENNA</a:t>
            </a:r>
          </a:p>
          <a:p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CONFIGURATION</a:t>
            </a:r>
          </a:p>
        </p:txBody>
      </p:sp>
      <p:pic>
        <p:nvPicPr>
          <p:cNvPr id="24" name="Picture 3" descr="C:\Users\dittm\Downloads\Logo RRI TMB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96336" y="4346887"/>
            <a:ext cx="1497452" cy="57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7F210-0EC6-4907-A147-076F473D2420}"/>
              </a:ext>
            </a:extLst>
          </p:cNvPr>
          <p:cNvSpPr txBox="1"/>
          <p:nvPr/>
        </p:nvSpPr>
        <p:spPr>
          <a:xfrm>
            <a:off x="7365596" y="117088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SYAFRUDDIN AS 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19772" y="2404874"/>
            <a:ext cx="4104456" cy="576063"/>
          </a:xfrm>
        </p:spPr>
        <p:txBody>
          <a:bodyPr/>
          <a:lstStyle/>
          <a:p>
            <a:r>
              <a:rPr lang="en-US" altLang="ko-KR"/>
              <a:t>Thank you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19624" y="3003798"/>
            <a:ext cx="4104456" cy="288032"/>
          </a:xfrm>
        </p:spPr>
        <p:txBody>
          <a:bodyPr/>
          <a:lstStyle/>
          <a:p>
            <a:pPr lvl="0"/>
            <a:r>
              <a:rPr lang="en-US" altLang="ko-KR"/>
              <a:t>Syaf69TMB Directorate@2025</a:t>
            </a:r>
            <a:endParaRPr lang="en-US" altLang="ko-KR" dirty="0"/>
          </a:p>
        </p:txBody>
      </p:sp>
      <p:pic>
        <p:nvPicPr>
          <p:cNvPr id="4" name="Picture 3" descr="C:\Users\dittm\Downloads\Logo RRI TMB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779912" y="1491628"/>
            <a:ext cx="1693788" cy="64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5" r="27785"/>
          <a:stretch>
            <a:fillRect/>
          </a:stretch>
        </p:blipFill>
        <p:spPr/>
      </p:pic>
      <p:sp>
        <p:nvSpPr>
          <p:cNvPr id="3" name="Rectangle: Rounded Corners 8"/>
          <p:cNvSpPr/>
          <p:nvPr/>
        </p:nvSpPr>
        <p:spPr>
          <a:xfrm>
            <a:off x="3491880" y="42417"/>
            <a:ext cx="5627318" cy="817323"/>
          </a:xfrm>
          <a:prstGeom prst="roundRect">
            <a:avLst>
              <a:gd name="adj" fmla="val 14368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74764" y="264011"/>
            <a:ext cx="4861550" cy="345440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anose="020B0604020202020204" pitchFamily="34" charset="0"/>
              </a:rPr>
              <a:t>TUPOKSI MAINTENANCE ANTENA</a:t>
            </a:r>
            <a:endParaRPr lang="ko-KR" alt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3" descr="C:\Users\dittm\Downloads\Logo RRI TMB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</a:blip>
          <a:srcRect/>
          <a:stretch>
            <a:fillRect/>
          </a:stretch>
        </p:blipFill>
        <p:spPr bwMode="auto">
          <a:xfrm>
            <a:off x="15063" y="31751"/>
            <a:ext cx="1448879" cy="55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91880" y="1131590"/>
            <a:ext cx="55446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Melakukan</a:t>
            </a:r>
            <a:r>
              <a:rPr lang="en-US" sz="1400" dirty="0"/>
              <a:t> Maintenance, Repair, Monitoring dan </a:t>
            </a:r>
            <a:r>
              <a:rPr lang="en-US" sz="1400" dirty="0" err="1"/>
              <a:t>Evaluasi</a:t>
            </a:r>
            <a:r>
              <a:rPr lang="en-US" sz="1400" dirty="0"/>
              <a:t> </a:t>
            </a:r>
          </a:p>
          <a:p>
            <a:r>
              <a:rPr lang="en-US" sz="1400" dirty="0"/>
              <a:t>      </a:t>
            </a:r>
            <a:r>
              <a:rPr lang="en-US" sz="1400" dirty="0" err="1"/>
              <a:t>seluruh</a:t>
            </a:r>
            <a:r>
              <a:rPr lang="en-US" sz="1400" dirty="0"/>
              <a:t> </a:t>
            </a:r>
            <a:r>
              <a:rPr lang="en-US" sz="1400" dirty="0" err="1"/>
              <a:t>perangkat</a:t>
            </a:r>
            <a:r>
              <a:rPr lang="en-US" sz="1400" dirty="0"/>
              <a:t> </a:t>
            </a:r>
            <a:r>
              <a:rPr lang="en-US" sz="1400" dirty="0" err="1"/>
              <a:t>penyiaran</a:t>
            </a:r>
            <a:r>
              <a:rPr lang="en-US" sz="1400" dirty="0"/>
              <a:t> (</a:t>
            </a:r>
            <a:r>
              <a:rPr lang="en-US" sz="1400" dirty="0" err="1"/>
              <a:t>pemancar</a:t>
            </a:r>
            <a:r>
              <a:rPr lang="en-US" sz="1400" dirty="0"/>
              <a:t> FM-AM dan </a:t>
            </a:r>
            <a:r>
              <a:rPr lang="en-US" sz="1400" dirty="0" err="1"/>
              <a:t>antena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Melakukan</a:t>
            </a:r>
            <a:r>
              <a:rPr lang="en-US" sz="1400" dirty="0"/>
              <a:t> </a:t>
            </a:r>
            <a:r>
              <a:rPr lang="en-US" sz="1400" dirty="0" err="1"/>
              <a:t>modifikasi</a:t>
            </a:r>
            <a:r>
              <a:rPr lang="en-US" sz="1400" dirty="0"/>
              <a:t> </a:t>
            </a:r>
            <a:r>
              <a:rPr lang="en-US" sz="1400" dirty="0" err="1"/>
              <a:t>sistem</a:t>
            </a:r>
            <a:r>
              <a:rPr lang="en-US" sz="1400" dirty="0"/>
              <a:t> </a:t>
            </a:r>
            <a:r>
              <a:rPr lang="en-US" sz="1400" dirty="0" err="1"/>
              <a:t>operasi</a:t>
            </a:r>
            <a:r>
              <a:rPr lang="en-US" sz="1400" dirty="0"/>
              <a:t> </a:t>
            </a:r>
            <a:r>
              <a:rPr lang="en-US" sz="1400" dirty="0" err="1"/>
              <a:t>pemancar</a:t>
            </a:r>
            <a:r>
              <a:rPr lang="en-US" sz="1400" dirty="0"/>
              <a:t> FM-AM.</a:t>
            </a:r>
          </a:p>
          <a:p>
            <a:pPr indent="0">
              <a:buFont typeface="Arial" panose="020B0604020202020204" pitchFamily="34" charset="0"/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512" y="195486"/>
            <a:ext cx="3888432" cy="27559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Antenna FM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37490" y="699542"/>
            <a:ext cx="4443958" cy="43499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1200" dirty="0" err="1"/>
              <a:t>Dalam</a:t>
            </a:r>
            <a:r>
              <a:rPr lang="en-US" sz="1200" dirty="0"/>
              <a:t> </a:t>
            </a:r>
            <a:r>
              <a:rPr lang="en-US" sz="1200" dirty="0" err="1"/>
              <a:t>pemancar</a:t>
            </a:r>
            <a:r>
              <a:rPr lang="en-US" sz="1200" dirty="0"/>
              <a:t> FM antenna yang </a:t>
            </a:r>
            <a:r>
              <a:rPr lang="en-US" sz="1200" dirty="0" err="1"/>
              <a:t>dapat</a:t>
            </a:r>
            <a:r>
              <a:rPr lang="en-US" sz="1200" dirty="0"/>
              <a:t> </a:t>
            </a:r>
            <a:r>
              <a:rPr lang="en-US" sz="1200" dirty="0" err="1"/>
              <a:t>digunakan</a:t>
            </a:r>
            <a:r>
              <a:rPr lang="en-US" sz="1200" dirty="0"/>
              <a:t> </a:t>
            </a:r>
            <a:r>
              <a:rPr lang="en-US" sz="1200" dirty="0" err="1"/>
              <a:t>beragam</a:t>
            </a:r>
            <a:r>
              <a:rPr lang="en-US" sz="1200" dirty="0"/>
              <a:t>,      salah </a:t>
            </a:r>
            <a:r>
              <a:rPr lang="en-US" sz="1200" dirty="0" err="1"/>
              <a:t>satu</a:t>
            </a:r>
            <a:r>
              <a:rPr lang="en-US" sz="1200" dirty="0"/>
              <a:t> </a:t>
            </a:r>
            <a:r>
              <a:rPr lang="en-US" sz="1200" dirty="0" err="1"/>
              <a:t>contohnya</a:t>
            </a:r>
            <a:r>
              <a:rPr lang="en-US" sz="1200" dirty="0"/>
              <a:t> antenna OMB, Antenna </a:t>
            </a:r>
            <a:r>
              <a:rPr lang="en-US" sz="1200" dirty="0" err="1"/>
              <a:t>ini</a:t>
            </a:r>
            <a:r>
              <a:rPr lang="en-US" sz="1200" dirty="0"/>
              <a:t> </a:t>
            </a:r>
            <a:r>
              <a:rPr lang="en-US" sz="1200" dirty="0" err="1"/>
              <a:t>menciptakan</a:t>
            </a:r>
            <a:r>
              <a:rPr lang="en-US" sz="1200" dirty="0"/>
              <a:t>       </a:t>
            </a:r>
            <a:r>
              <a:rPr lang="en-US" sz="1200" dirty="0" err="1"/>
              <a:t>polarisasi</a:t>
            </a:r>
            <a:r>
              <a:rPr lang="en-US" sz="1200" dirty="0"/>
              <a:t> yang circular </a:t>
            </a:r>
            <a:r>
              <a:rPr lang="en-US" sz="1200" dirty="0" err="1"/>
              <a:t>sehingga</a:t>
            </a:r>
            <a:r>
              <a:rPr lang="en-US" sz="1200" dirty="0"/>
              <a:t> </a:t>
            </a:r>
            <a:r>
              <a:rPr lang="en-US" sz="1200" dirty="0" err="1"/>
              <a:t>sinyal</a:t>
            </a:r>
            <a:r>
              <a:rPr lang="en-US" sz="1200" dirty="0"/>
              <a:t> </a:t>
            </a:r>
            <a:r>
              <a:rPr lang="en-US" sz="1200" dirty="0" err="1"/>
              <a:t>pancarannya</a:t>
            </a:r>
            <a:r>
              <a:rPr lang="en-US" sz="1200" dirty="0"/>
              <a:t> </a:t>
            </a:r>
            <a:r>
              <a:rPr lang="en-US" sz="1200" dirty="0" err="1"/>
              <a:t>merata</a:t>
            </a:r>
            <a:endParaRPr lang="en-US" sz="1200" dirty="0"/>
          </a:p>
          <a:p>
            <a:pPr algn="just"/>
            <a:r>
              <a:rPr lang="en-US" sz="1200" dirty="0" err="1"/>
              <a:t>Ke</a:t>
            </a:r>
            <a:r>
              <a:rPr lang="en-US" sz="1200" dirty="0"/>
              <a:t> </a:t>
            </a:r>
            <a:r>
              <a:rPr lang="en-US" sz="1200" dirty="0" err="1"/>
              <a:t>berbagai</a:t>
            </a:r>
            <a:r>
              <a:rPr lang="en-US" sz="1200" dirty="0"/>
              <a:t> </a:t>
            </a:r>
            <a:r>
              <a:rPr lang="en-US" sz="1200" dirty="0" err="1"/>
              <a:t>arah</a:t>
            </a:r>
            <a:r>
              <a:rPr lang="en-US" sz="1200" dirty="0"/>
              <a:t>, antenna </a:t>
            </a:r>
            <a:r>
              <a:rPr lang="en-US" sz="1200" dirty="0" err="1"/>
              <a:t>ini</a:t>
            </a:r>
            <a:r>
              <a:rPr lang="en-US" sz="1200" dirty="0"/>
              <a:t> </a:t>
            </a:r>
            <a:r>
              <a:rPr lang="en-US" sz="1200" dirty="0" err="1"/>
              <a:t>umum</a:t>
            </a:r>
            <a:r>
              <a:rPr lang="en-US" sz="1200" dirty="0"/>
              <a:t> </a:t>
            </a:r>
            <a:r>
              <a:rPr lang="en-US" sz="1200" dirty="0" err="1"/>
              <a:t>digunakan</a:t>
            </a:r>
            <a:r>
              <a:rPr lang="en-US" sz="1200" dirty="0"/>
              <a:t> </a:t>
            </a:r>
            <a:r>
              <a:rPr lang="en-US" sz="1200" dirty="0" err="1"/>
              <a:t>berdasarkan</a:t>
            </a:r>
            <a:r>
              <a:rPr lang="en-US" sz="1200" dirty="0"/>
              <a:t>:</a:t>
            </a:r>
          </a:p>
          <a:p>
            <a:pPr algn="just"/>
            <a:endParaRPr lang="en-US" sz="1200" dirty="0"/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 err="1"/>
              <a:t>Pengaturan</a:t>
            </a:r>
            <a:r>
              <a:rPr lang="en-US" sz="1200" dirty="0"/>
              <a:t> frequency </a:t>
            </a:r>
            <a:r>
              <a:rPr lang="en-US" sz="1200" dirty="0" err="1"/>
              <a:t>awal</a:t>
            </a:r>
            <a:r>
              <a:rPr lang="en-US" sz="1200" dirty="0"/>
              <a:t>, </a:t>
            </a:r>
            <a:r>
              <a:rPr lang="en-US" sz="1200" dirty="0" err="1"/>
              <a:t>secara</a:t>
            </a:r>
            <a:r>
              <a:rPr lang="en-US" sz="1200" dirty="0"/>
              <a:t> ideal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ini</a:t>
            </a:r>
            <a:r>
              <a:rPr lang="en-US" sz="1200" dirty="0"/>
              <a:t> </a:t>
            </a:r>
            <a:r>
              <a:rPr lang="en-US" sz="1200" dirty="0" err="1"/>
              <a:t>sudah</a:t>
            </a:r>
            <a:r>
              <a:rPr lang="en-US" sz="1200" dirty="0"/>
              <a:t> di   </a:t>
            </a:r>
            <a:r>
              <a:rPr lang="en-US" sz="1200" dirty="0" err="1"/>
              <a:t>setel</a:t>
            </a:r>
            <a:r>
              <a:rPr lang="en-US" sz="1200" dirty="0"/>
              <a:t> </a:t>
            </a:r>
            <a:r>
              <a:rPr lang="en-US" sz="1200" dirty="0" err="1"/>
              <a:t>utk</a:t>
            </a:r>
            <a:r>
              <a:rPr lang="en-US" sz="1200" dirty="0"/>
              <a:t> </a:t>
            </a:r>
            <a:r>
              <a:rPr lang="en-US" sz="1200" dirty="0" err="1"/>
              <a:t>bekerja</a:t>
            </a:r>
            <a:r>
              <a:rPr lang="en-US" sz="1200" dirty="0"/>
              <a:t> optimal di frequency </a:t>
            </a:r>
            <a:r>
              <a:rPr lang="en-US" sz="1200" dirty="0" err="1"/>
              <a:t>siaran</a:t>
            </a:r>
            <a:r>
              <a:rPr lang="en-US" sz="1200" dirty="0"/>
              <a:t> FM.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2.   </a:t>
            </a:r>
            <a:r>
              <a:rPr lang="en-US" sz="1200" dirty="0" err="1"/>
              <a:t>Penyesuan</a:t>
            </a:r>
            <a:r>
              <a:rPr lang="en-US" sz="1200" dirty="0"/>
              <a:t> </a:t>
            </a:r>
            <a:r>
              <a:rPr lang="en-US" sz="1200" dirty="0" err="1"/>
              <a:t>ulang</a:t>
            </a:r>
            <a:r>
              <a:rPr lang="en-US" sz="1200" dirty="0"/>
              <a:t> ; </a:t>
            </a:r>
            <a:r>
              <a:rPr lang="en-US" sz="1200" dirty="0" err="1"/>
              <a:t>meskipun</a:t>
            </a:r>
            <a:r>
              <a:rPr lang="en-US" sz="1200" dirty="0"/>
              <a:t> </a:t>
            </a:r>
            <a:r>
              <a:rPr lang="en-US" sz="1200" dirty="0" err="1"/>
              <a:t>sudah</a:t>
            </a:r>
            <a:r>
              <a:rPr lang="en-US" sz="1200" dirty="0"/>
              <a:t> </a:t>
            </a:r>
            <a:r>
              <a:rPr lang="en-US" sz="1200" dirty="0" err="1"/>
              <a:t>disetel</a:t>
            </a:r>
            <a:r>
              <a:rPr lang="en-US" sz="1200" dirty="0"/>
              <a:t> </a:t>
            </a:r>
            <a:r>
              <a:rPr lang="en-US" sz="1200" dirty="0" err="1"/>
              <a:t>pabrik</a:t>
            </a:r>
            <a:r>
              <a:rPr lang="en-US" sz="1200" dirty="0"/>
              <a:t>,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</a:p>
          <a:p>
            <a:pPr algn="just"/>
            <a:r>
              <a:rPr lang="en-US" sz="1200" dirty="0"/>
              <a:t>      </a:t>
            </a:r>
            <a:r>
              <a:rPr lang="en-US" sz="1200" dirty="0" err="1"/>
              <a:t>dapat</a:t>
            </a:r>
            <a:r>
              <a:rPr lang="en-US" sz="1200" dirty="0"/>
              <a:t> </a:t>
            </a:r>
            <a:r>
              <a:rPr lang="en-US" sz="1200" dirty="0" err="1"/>
              <a:t>diset</a:t>
            </a:r>
            <a:r>
              <a:rPr lang="en-US" sz="1200" dirty="0"/>
              <a:t> </a:t>
            </a:r>
            <a:r>
              <a:rPr lang="en-US" sz="1200" dirty="0" err="1"/>
              <a:t>ulang</a:t>
            </a:r>
            <a:r>
              <a:rPr lang="en-US" sz="1200" dirty="0"/>
              <a:t> </a:t>
            </a:r>
            <a:r>
              <a:rPr lang="en-US" sz="1200" dirty="0" err="1"/>
              <a:t>jika</a:t>
            </a:r>
            <a:r>
              <a:rPr lang="en-US" sz="1200" dirty="0"/>
              <a:t> </a:t>
            </a:r>
            <a:r>
              <a:rPr lang="en-US" sz="1200" dirty="0" err="1"/>
              <a:t>diperlukan</a:t>
            </a:r>
            <a:r>
              <a:rPr lang="en-US" sz="1200" dirty="0"/>
              <a:t>, </a:t>
            </a:r>
            <a:r>
              <a:rPr lang="en-US" sz="1200" dirty="0" err="1"/>
              <a:t>misalnya</a:t>
            </a:r>
            <a:r>
              <a:rPr lang="en-US" sz="1200" dirty="0"/>
              <a:t> </a:t>
            </a:r>
            <a:r>
              <a:rPr lang="en-US" sz="1200" dirty="0" err="1"/>
              <a:t>ingin</a:t>
            </a:r>
            <a:r>
              <a:rPr lang="en-US" sz="1200" dirty="0"/>
              <a:t> </a:t>
            </a:r>
          </a:p>
          <a:p>
            <a:pPr algn="just"/>
            <a:r>
              <a:rPr lang="en-US" sz="1200" dirty="0"/>
              <a:t>      </a:t>
            </a:r>
            <a:r>
              <a:rPr lang="en-US" sz="1200" dirty="0" err="1"/>
              <a:t>menggunakan</a:t>
            </a:r>
            <a:r>
              <a:rPr lang="en-US" sz="1200" dirty="0"/>
              <a:t> frequency </a:t>
            </a:r>
            <a:r>
              <a:rPr lang="en-US" sz="1200" dirty="0" err="1"/>
              <a:t>sesuai</a:t>
            </a:r>
            <a:r>
              <a:rPr lang="en-US" sz="1200" dirty="0"/>
              <a:t> </a:t>
            </a:r>
            <a:r>
              <a:rPr lang="en-US" sz="1200" dirty="0" err="1"/>
              <a:t>regulasi</a:t>
            </a:r>
            <a:r>
              <a:rPr lang="en-US" sz="1200" dirty="0"/>
              <a:t> yang di </a:t>
            </a:r>
            <a:r>
              <a:rPr lang="en-US" sz="1200" dirty="0" err="1"/>
              <a:t>telah</a:t>
            </a:r>
            <a:r>
              <a:rPr lang="en-US" sz="1200" dirty="0"/>
              <a:t> di</a:t>
            </a:r>
          </a:p>
          <a:p>
            <a:pPr algn="just"/>
            <a:r>
              <a:rPr lang="en-US" sz="1200" dirty="0"/>
              <a:t>      </a:t>
            </a:r>
            <a:r>
              <a:rPr lang="en-US" sz="1200" dirty="0" err="1"/>
              <a:t>tentukan</a:t>
            </a:r>
            <a:r>
              <a:rPr lang="en-US" sz="1200" dirty="0"/>
              <a:t> </a:t>
            </a:r>
            <a:r>
              <a:rPr lang="en-US" sz="1200" dirty="0" err="1"/>
              <a:t>dalam</a:t>
            </a:r>
            <a:r>
              <a:rPr lang="en-US" sz="1200" dirty="0"/>
              <a:t> range 87,5 - 108 Mhz.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3.   </a:t>
            </a:r>
            <a:r>
              <a:rPr lang="en-US" sz="1200" dirty="0" err="1"/>
              <a:t>Karakteristik</a:t>
            </a:r>
            <a:r>
              <a:rPr lang="en-US" sz="1200" dirty="0"/>
              <a:t> </a:t>
            </a:r>
            <a:r>
              <a:rPr lang="en-US" sz="1200" dirty="0" err="1"/>
              <a:t>umum</a:t>
            </a:r>
            <a:r>
              <a:rPr lang="en-US" sz="1200" dirty="0"/>
              <a:t> :</a:t>
            </a:r>
          </a:p>
          <a:p>
            <a:pPr algn="just"/>
            <a:r>
              <a:rPr lang="en-US" sz="1200" dirty="0"/>
              <a:t>    - </a:t>
            </a:r>
            <a:r>
              <a:rPr lang="en-US" sz="1200" dirty="0" err="1"/>
              <a:t>impedansi</a:t>
            </a:r>
            <a:r>
              <a:rPr lang="en-US" sz="1200" dirty="0"/>
              <a:t> input 50 ohm</a:t>
            </a:r>
          </a:p>
          <a:p>
            <a:pPr algn="just"/>
            <a:r>
              <a:rPr lang="en-US" sz="1200" dirty="0"/>
              <a:t>    - </a:t>
            </a:r>
            <a:r>
              <a:rPr lang="en-US" sz="1200" dirty="0" err="1"/>
              <a:t>polarisasi</a:t>
            </a:r>
            <a:r>
              <a:rPr lang="en-US" sz="1200" dirty="0"/>
              <a:t> </a:t>
            </a:r>
            <a:r>
              <a:rPr lang="en-US" sz="1200" dirty="0" err="1"/>
              <a:t>sircular</a:t>
            </a:r>
            <a:endParaRPr lang="en-US" sz="1200" dirty="0"/>
          </a:p>
          <a:p>
            <a:pPr algn="just"/>
            <a:r>
              <a:rPr lang="en-US" sz="1200" dirty="0"/>
              <a:t>    - range frequency broadband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100" dirty="0"/>
          </a:p>
          <a:p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8C81A7-2FA2-472C-B50B-91AB0656A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75"/>
          <a:stretch/>
        </p:blipFill>
        <p:spPr>
          <a:xfrm>
            <a:off x="4788024" y="195486"/>
            <a:ext cx="4443958" cy="50200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8B9AB2-F103-4DD4-969A-8D521423ACB7}"/>
              </a:ext>
            </a:extLst>
          </p:cNvPr>
          <p:cNvSpPr/>
          <p:nvPr/>
        </p:nvSpPr>
        <p:spPr>
          <a:xfrm>
            <a:off x="178385" y="627534"/>
            <a:ext cx="3961371" cy="97818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9512" y="195486"/>
            <a:ext cx="3888432" cy="27559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Setting Antenna FM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79512" y="496997"/>
            <a:ext cx="3888432" cy="1080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600" dirty="0"/>
          </a:p>
          <a:p>
            <a:pPr algn="just"/>
            <a:r>
              <a:rPr lang="en-US" sz="1200" dirty="0"/>
              <a:t>Cara setting </a:t>
            </a:r>
            <a:r>
              <a:rPr lang="en-US" sz="1200" dirty="0" err="1"/>
              <a:t>atau</a:t>
            </a:r>
            <a:r>
              <a:rPr lang="en-US" sz="1200" dirty="0"/>
              <a:t> </a:t>
            </a:r>
            <a:r>
              <a:rPr lang="en-US" sz="1200" dirty="0" err="1"/>
              <a:t>penyetelan</a:t>
            </a:r>
            <a:r>
              <a:rPr lang="en-US" sz="1200" dirty="0"/>
              <a:t> :</a:t>
            </a:r>
          </a:p>
          <a:p>
            <a:pPr algn="just"/>
            <a:r>
              <a:rPr lang="en-US" sz="1200" dirty="0"/>
              <a:t>setting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pemancar</a:t>
            </a:r>
            <a:r>
              <a:rPr lang="en-US" sz="1200" dirty="0"/>
              <a:t> FM </a:t>
            </a:r>
            <a:r>
              <a:rPr lang="en-US" sz="1200" dirty="0" err="1"/>
              <a:t>biasanya</a:t>
            </a:r>
            <a:r>
              <a:rPr lang="en-US" sz="1200" dirty="0"/>
              <a:t> </a:t>
            </a:r>
            <a:r>
              <a:rPr lang="en-US" sz="1200" dirty="0" err="1"/>
              <a:t>berfokus</a:t>
            </a:r>
            <a:r>
              <a:rPr lang="en-US" sz="1200" dirty="0"/>
              <a:t> pada </a:t>
            </a:r>
          </a:p>
          <a:p>
            <a:pPr algn="just"/>
            <a:r>
              <a:rPr lang="en-US" sz="1200" dirty="0" err="1"/>
              <a:t>penyesuaian</a:t>
            </a:r>
            <a:r>
              <a:rPr lang="en-US" sz="1200" dirty="0"/>
              <a:t> SWR </a:t>
            </a:r>
            <a:r>
              <a:rPr lang="en-US" sz="1200" dirty="0" err="1"/>
              <a:t>atau</a:t>
            </a:r>
            <a:r>
              <a:rPr lang="en-US" sz="1200" dirty="0"/>
              <a:t> Return loss pada Frequency  </a:t>
            </a:r>
            <a:r>
              <a:rPr lang="en-US" sz="1200" dirty="0" err="1"/>
              <a:t>kerja</a:t>
            </a:r>
            <a:r>
              <a:rPr lang="en-US" sz="1200" dirty="0"/>
              <a:t> yang di </a:t>
            </a:r>
            <a:r>
              <a:rPr lang="en-US" sz="1200" dirty="0" err="1"/>
              <a:t>inginkan</a:t>
            </a:r>
            <a:r>
              <a:rPr lang="en-US" sz="1200" dirty="0"/>
              <a:t>,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mendapatkan</a:t>
            </a:r>
            <a:r>
              <a:rPr lang="en-US" sz="1200" dirty="0"/>
              <a:t> </a:t>
            </a:r>
            <a:r>
              <a:rPr lang="en-US" sz="1200" dirty="0" err="1"/>
              <a:t>daya</a:t>
            </a:r>
            <a:r>
              <a:rPr lang="en-US" sz="1200" dirty="0"/>
              <a:t> </a:t>
            </a:r>
            <a:r>
              <a:rPr lang="en-US" sz="1200" dirty="0" err="1"/>
              <a:t>maksimal</a:t>
            </a:r>
            <a:r>
              <a:rPr lang="en-US" sz="1200" dirty="0"/>
              <a:t> yang </a:t>
            </a:r>
            <a:r>
              <a:rPr lang="en-US" sz="1200" dirty="0" err="1"/>
              <a:t>ditransmisikan</a:t>
            </a:r>
            <a:r>
              <a:rPr lang="en-US" sz="1200" dirty="0"/>
              <a:t> </a:t>
            </a:r>
            <a:r>
              <a:rPr lang="en-US" sz="1200" dirty="0" err="1"/>
              <a:t>ke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pemancar</a:t>
            </a:r>
            <a:r>
              <a:rPr lang="en-US" sz="1200" dirty="0"/>
              <a:t>.</a:t>
            </a:r>
          </a:p>
          <a:p>
            <a:endParaRPr lang="en-US" sz="1400" dirty="0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939769A3-2A13-4A4D-8DB9-7D61A5FF0974}"/>
              </a:ext>
            </a:extLst>
          </p:cNvPr>
          <p:cNvSpPr txBox="1"/>
          <p:nvPr/>
        </p:nvSpPr>
        <p:spPr>
          <a:xfrm>
            <a:off x="4627832" y="564437"/>
            <a:ext cx="4321412" cy="307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1200" dirty="0" err="1"/>
              <a:t>Penyetelan</a:t>
            </a:r>
            <a:r>
              <a:rPr lang="en-US" sz="1200" dirty="0"/>
              <a:t> SWR </a:t>
            </a:r>
            <a:r>
              <a:rPr lang="en-US" sz="1200" dirty="0" err="1"/>
              <a:t>umumnya</a:t>
            </a:r>
            <a:r>
              <a:rPr lang="en-US" sz="1200" dirty="0"/>
              <a:t> </a:t>
            </a:r>
            <a:r>
              <a:rPr lang="en-US" sz="1200" dirty="0" err="1"/>
              <a:t>akan</a:t>
            </a:r>
            <a:r>
              <a:rPr lang="en-US" sz="1200" dirty="0"/>
              <a:t> </a:t>
            </a:r>
            <a:r>
              <a:rPr lang="en-US" sz="1200" dirty="0" err="1"/>
              <a:t>memperhatikan</a:t>
            </a:r>
            <a:r>
              <a:rPr lang="en-US" sz="1200" dirty="0"/>
              <a:t> ;</a:t>
            </a:r>
          </a:p>
          <a:p>
            <a:pPr marL="228600" indent="-228600" algn="just">
              <a:buAutoNum type="alphaLcPeriod"/>
            </a:pPr>
            <a:r>
              <a:rPr lang="en-US" sz="1200" dirty="0" err="1"/>
              <a:t>Penggunakan</a:t>
            </a:r>
            <a:r>
              <a:rPr lang="en-US" sz="1200" dirty="0"/>
              <a:t> </a:t>
            </a:r>
            <a:r>
              <a:rPr lang="en-US" sz="1200" dirty="0" err="1"/>
              <a:t>alat</a:t>
            </a:r>
            <a:r>
              <a:rPr lang="en-US" sz="1200" dirty="0"/>
              <a:t> </a:t>
            </a:r>
            <a:r>
              <a:rPr lang="en-US" sz="1200" dirty="0" err="1"/>
              <a:t>ukur</a:t>
            </a:r>
            <a:r>
              <a:rPr lang="en-US" sz="1200" dirty="0"/>
              <a:t>, </a:t>
            </a:r>
            <a:r>
              <a:rPr lang="en-US" sz="1200" dirty="0" err="1"/>
              <a:t>anda</a:t>
            </a:r>
            <a:r>
              <a:rPr lang="en-US" sz="1200" dirty="0"/>
              <a:t> </a:t>
            </a:r>
            <a:r>
              <a:rPr lang="en-US" sz="1200" dirty="0" err="1"/>
              <a:t>akan</a:t>
            </a:r>
            <a:r>
              <a:rPr lang="en-US" sz="1200" dirty="0"/>
              <a:t> </a:t>
            </a:r>
            <a:r>
              <a:rPr lang="en-US" sz="1200" dirty="0" err="1"/>
              <a:t>memerlukan</a:t>
            </a:r>
            <a:r>
              <a:rPr lang="en-US" sz="1200" dirty="0"/>
              <a:t> SWR     </a:t>
            </a:r>
            <a:r>
              <a:rPr lang="en-US" sz="1200" dirty="0" err="1"/>
              <a:t>atau</a:t>
            </a:r>
            <a:r>
              <a:rPr lang="en-US" sz="1200" dirty="0"/>
              <a:t> Network </a:t>
            </a:r>
            <a:r>
              <a:rPr lang="en-US" sz="1200" dirty="0" err="1"/>
              <a:t>Analizer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Range Frequency FM.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b. Proses </a:t>
            </a:r>
            <a:r>
              <a:rPr lang="en-US" sz="1200" dirty="0" err="1"/>
              <a:t>penyetelan</a:t>
            </a:r>
            <a:r>
              <a:rPr lang="en-US" sz="1200" dirty="0"/>
              <a:t> </a:t>
            </a:r>
            <a:r>
              <a:rPr lang="en-US" sz="1200" dirty="0" err="1"/>
              <a:t>fisik</a:t>
            </a:r>
            <a:r>
              <a:rPr lang="en-US" sz="1200" dirty="0"/>
              <a:t>, </a:t>
            </a:r>
            <a:r>
              <a:rPr lang="en-US" sz="1200" dirty="0" err="1"/>
              <a:t>yaitu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cara</a:t>
            </a:r>
            <a:r>
              <a:rPr lang="en-US" sz="1200" dirty="0"/>
              <a:t> </a:t>
            </a:r>
          </a:p>
          <a:p>
            <a:pPr algn="just"/>
            <a:r>
              <a:rPr lang="en-US" sz="1200" dirty="0"/>
              <a:t>    </a:t>
            </a:r>
            <a:r>
              <a:rPr lang="en-US" sz="1200" dirty="0" err="1"/>
              <a:t>merubah</a:t>
            </a:r>
            <a:r>
              <a:rPr lang="en-US" sz="1200" dirty="0"/>
              <a:t> </a:t>
            </a:r>
            <a:r>
              <a:rPr lang="en-US" sz="1200" dirty="0" err="1"/>
              <a:t>panjang</a:t>
            </a:r>
            <a:r>
              <a:rPr lang="en-US" sz="1200" dirty="0"/>
              <a:t> </a:t>
            </a:r>
            <a:r>
              <a:rPr lang="en-US" sz="1200" dirty="0" err="1"/>
              <a:t>elemen</a:t>
            </a:r>
            <a:r>
              <a:rPr lang="en-US" sz="1200" dirty="0"/>
              <a:t> </a:t>
            </a:r>
            <a:r>
              <a:rPr lang="en-US" sz="1200" dirty="0" err="1"/>
              <a:t>tertentu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</a:p>
          <a:p>
            <a:pPr algn="just"/>
            <a:r>
              <a:rPr lang="en-US" sz="1200" dirty="0"/>
              <a:t>    </a:t>
            </a:r>
            <a:r>
              <a:rPr lang="en-US" sz="1200" dirty="0" err="1"/>
              <a:t>menyesuaikan</a:t>
            </a:r>
            <a:r>
              <a:rPr lang="en-US" sz="1200" dirty="0"/>
              <a:t> Matching, proses </a:t>
            </a:r>
            <a:r>
              <a:rPr lang="en-US" sz="1200" dirty="0" err="1"/>
              <a:t>ini</a:t>
            </a:r>
            <a:r>
              <a:rPr lang="en-US" sz="1200" dirty="0"/>
              <a:t> sangat </a:t>
            </a:r>
            <a:r>
              <a:rPr lang="en-US" sz="1200" dirty="0" err="1"/>
              <a:t>spesifik</a:t>
            </a:r>
            <a:r>
              <a:rPr lang="en-US" sz="1200" dirty="0"/>
              <a:t> pada   </a:t>
            </a:r>
          </a:p>
          <a:p>
            <a:pPr algn="just"/>
            <a:r>
              <a:rPr lang="en-US" sz="1200" dirty="0"/>
              <a:t>    </a:t>
            </a:r>
            <a:r>
              <a:rPr lang="en-US" sz="1200" dirty="0" err="1"/>
              <a:t>desain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dan </a:t>
            </a:r>
            <a:r>
              <a:rPr lang="en-US" sz="1200" dirty="0" err="1"/>
              <a:t>harus</a:t>
            </a:r>
            <a:r>
              <a:rPr lang="en-US" sz="1200" dirty="0"/>
              <a:t> </a:t>
            </a:r>
            <a:r>
              <a:rPr lang="en-US" sz="1200" dirty="0" err="1"/>
              <a:t>dilakukan</a:t>
            </a:r>
            <a:r>
              <a:rPr lang="en-US" sz="1200" dirty="0"/>
              <a:t> </a:t>
            </a:r>
            <a:r>
              <a:rPr lang="en-US" sz="1200" dirty="0" err="1"/>
              <a:t>hati-hati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</a:p>
          <a:p>
            <a:pPr algn="just"/>
            <a:r>
              <a:rPr lang="en-US" sz="1200" dirty="0"/>
              <a:t>    </a:t>
            </a:r>
            <a:r>
              <a:rPr lang="en-US" sz="1200" dirty="0" err="1"/>
              <a:t>menghindari</a:t>
            </a:r>
            <a:r>
              <a:rPr lang="en-US" sz="1200" dirty="0"/>
              <a:t> </a:t>
            </a:r>
            <a:r>
              <a:rPr lang="en-US" sz="1200" dirty="0" err="1"/>
              <a:t>kerusakan</a:t>
            </a:r>
            <a:r>
              <a:rPr lang="en-US" sz="1200" dirty="0"/>
              <a:t> dan </a:t>
            </a:r>
            <a:r>
              <a:rPr lang="en-US" sz="1200" dirty="0" err="1"/>
              <a:t>memastikan</a:t>
            </a:r>
            <a:r>
              <a:rPr lang="en-US" sz="1200" dirty="0"/>
              <a:t> SWR </a:t>
            </a:r>
            <a:r>
              <a:rPr lang="en-US" sz="1200" dirty="0" err="1"/>
              <a:t>berada</a:t>
            </a:r>
            <a:r>
              <a:rPr lang="en-US" sz="1200" dirty="0"/>
              <a:t> di    </a:t>
            </a:r>
          </a:p>
          <a:p>
            <a:pPr algn="just"/>
            <a:r>
              <a:rPr lang="en-US" sz="1200" dirty="0"/>
              <a:t>    </a:t>
            </a:r>
            <a:r>
              <a:rPr lang="en-US" sz="1200" dirty="0" err="1"/>
              <a:t>nilai</a:t>
            </a:r>
            <a:r>
              <a:rPr lang="en-US" sz="1200" dirty="0"/>
              <a:t> </a:t>
            </a:r>
            <a:r>
              <a:rPr lang="en-US" sz="1200" dirty="0" err="1"/>
              <a:t>terendah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hasil</a:t>
            </a:r>
            <a:r>
              <a:rPr lang="en-US" sz="1200" dirty="0"/>
              <a:t> 1,01;1 </a:t>
            </a:r>
            <a:r>
              <a:rPr lang="en-US" sz="1200" dirty="0" err="1"/>
              <a:t>atau</a:t>
            </a:r>
            <a:r>
              <a:rPr lang="en-US" sz="1200" dirty="0"/>
              <a:t> </a:t>
            </a:r>
            <a:r>
              <a:rPr lang="en-US" sz="1200" dirty="0" err="1"/>
              <a:t>mendekati</a:t>
            </a:r>
            <a:r>
              <a:rPr lang="en-US" sz="1200" dirty="0"/>
              <a:t> 1,09;1</a:t>
            </a:r>
          </a:p>
          <a:p>
            <a:pPr algn="just"/>
            <a:r>
              <a:rPr lang="en-US" sz="1200" dirty="0"/>
              <a:t>    </a:t>
            </a:r>
            <a:r>
              <a:rPr lang="en-US" sz="1200" dirty="0" err="1"/>
              <a:t>sesuai</a:t>
            </a:r>
            <a:r>
              <a:rPr lang="en-US" sz="1200" dirty="0"/>
              <a:t> </a:t>
            </a:r>
            <a:r>
              <a:rPr lang="en-US" sz="1200" dirty="0" err="1"/>
              <a:t>spesifikasi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masing-masing.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c. </a:t>
            </a:r>
            <a:r>
              <a:rPr lang="en-US" sz="1200" dirty="0" err="1"/>
              <a:t>Pemasangan</a:t>
            </a:r>
            <a:r>
              <a:rPr lang="en-US" sz="1200" dirty="0"/>
              <a:t>; </a:t>
            </a:r>
            <a:r>
              <a:rPr lang="en-US" sz="1200" dirty="0" err="1"/>
              <a:t>pastikan</a:t>
            </a:r>
            <a:r>
              <a:rPr lang="en-US" sz="1200" dirty="0"/>
              <a:t> </a:t>
            </a:r>
            <a:r>
              <a:rPr lang="en-US" sz="1200" dirty="0" err="1"/>
              <a:t>pemasangan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pada </a:t>
            </a:r>
            <a:r>
              <a:rPr lang="en-US" sz="1200" dirty="0" err="1"/>
              <a:t>tiang</a:t>
            </a:r>
            <a:r>
              <a:rPr lang="en-US" sz="1200" dirty="0"/>
              <a:t>/</a:t>
            </a:r>
          </a:p>
          <a:p>
            <a:pPr algn="just"/>
            <a:r>
              <a:rPr lang="en-US" sz="1200" dirty="0"/>
              <a:t>    </a:t>
            </a:r>
            <a:r>
              <a:rPr lang="en-US" sz="1200" dirty="0" err="1"/>
              <a:t>menara</a:t>
            </a:r>
            <a:r>
              <a:rPr lang="en-US" sz="1200" dirty="0"/>
              <a:t> </a:t>
            </a:r>
            <a:r>
              <a:rPr lang="en-US" sz="1200" dirty="0" err="1"/>
              <a:t>sesuai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rekomendasi</a:t>
            </a:r>
            <a:r>
              <a:rPr lang="en-US" sz="1200" dirty="0"/>
              <a:t> </a:t>
            </a:r>
            <a:r>
              <a:rPr lang="en-US" sz="1200" dirty="0" err="1"/>
              <a:t>pabrik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menghin</a:t>
            </a:r>
            <a:r>
              <a:rPr lang="en-US" sz="1200" dirty="0"/>
              <a:t>  </a:t>
            </a:r>
          </a:p>
          <a:p>
            <a:pPr algn="just"/>
            <a:r>
              <a:rPr lang="en-US" sz="1200" dirty="0"/>
              <a:t>   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gangguan</a:t>
            </a:r>
            <a:r>
              <a:rPr lang="en-US" sz="1200" dirty="0"/>
              <a:t> </a:t>
            </a:r>
            <a:r>
              <a:rPr lang="en-US" sz="1200" dirty="0" err="1"/>
              <a:t>kinerja</a:t>
            </a:r>
            <a:r>
              <a:rPr lang="en-US" sz="1200" dirty="0"/>
              <a:t>.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d. </a:t>
            </a:r>
            <a:r>
              <a:rPr lang="en-US" sz="1200" dirty="0" err="1"/>
              <a:t>Pengecekan</a:t>
            </a:r>
            <a:r>
              <a:rPr lang="en-US" sz="1200" dirty="0"/>
              <a:t> DC grounded </a:t>
            </a:r>
            <a:r>
              <a:rPr lang="en-US" sz="1200" dirty="0" err="1"/>
              <a:t>potensial</a:t>
            </a:r>
            <a:r>
              <a:rPr lang="en-US" sz="1200" dirty="0"/>
              <a:t>; </a:t>
            </a:r>
            <a:r>
              <a:rPr lang="en-US" sz="1200" dirty="0" err="1"/>
              <a:t>Antena</a:t>
            </a:r>
            <a:r>
              <a:rPr lang="en-US" sz="1200" dirty="0"/>
              <a:t> SGP </a:t>
            </a:r>
          </a:p>
          <a:p>
            <a:pPr algn="just"/>
            <a:r>
              <a:rPr lang="en-US" sz="1200" dirty="0"/>
              <a:t>    </a:t>
            </a:r>
            <a:r>
              <a:rPr lang="en-US" sz="1200" dirty="0" err="1"/>
              <a:t>dirancang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potensi</a:t>
            </a:r>
            <a:r>
              <a:rPr lang="en-US" sz="1200" dirty="0"/>
              <a:t> DC grounded, yang </a:t>
            </a:r>
            <a:r>
              <a:rPr lang="en-US" sz="1200" dirty="0" err="1"/>
              <a:t>merupakan</a:t>
            </a:r>
            <a:r>
              <a:rPr lang="en-US" sz="1200" dirty="0"/>
              <a:t>      </a:t>
            </a:r>
          </a:p>
          <a:p>
            <a:pPr algn="just"/>
            <a:r>
              <a:rPr lang="en-US" sz="1200" dirty="0"/>
              <a:t>    </a:t>
            </a:r>
            <a:r>
              <a:rPr lang="en-US" sz="1200" dirty="0" err="1"/>
              <a:t>fitur</a:t>
            </a:r>
            <a:r>
              <a:rPr lang="en-US" sz="1200" dirty="0"/>
              <a:t> </a:t>
            </a:r>
            <a:r>
              <a:rPr lang="en-US" sz="1200" dirty="0" err="1"/>
              <a:t>keamanan</a:t>
            </a:r>
            <a:r>
              <a:rPr lang="en-US" sz="1200" dirty="0"/>
              <a:t>. DC grounded </a:t>
            </a:r>
            <a:r>
              <a:rPr lang="en-US" sz="1200" dirty="0" err="1"/>
              <a:t>antena</a:t>
            </a:r>
            <a:r>
              <a:rPr lang="en-US" sz="1200" dirty="0"/>
              <a:t> OMB SGP </a:t>
            </a:r>
            <a:r>
              <a:rPr lang="en-US" sz="1200" dirty="0" err="1"/>
              <a:t>ini</a:t>
            </a:r>
            <a:r>
              <a:rPr lang="en-US" sz="1200" dirty="0"/>
              <a:t> </a:t>
            </a:r>
            <a:r>
              <a:rPr lang="en-US" sz="1200" dirty="0" err="1"/>
              <a:t>adalah</a:t>
            </a:r>
            <a:r>
              <a:rPr lang="en-US" sz="1200" dirty="0"/>
              <a:t>   </a:t>
            </a:r>
          </a:p>
          <a:p>
            <a:pPr algn="just"/>
            <a:r>
              <a:rPr lang="en-US" sz="1200" dirty="0"/>
              <a:t>    </a:t>
            </a:r>
            <a:r>
              <a:rPr lang="en-US" sz="1200" dirty="0" err="1"/>
              <a:t>desain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yang </a:t>
            </a:r>
            <a:r>
              <a:rPr lang="en-US" sz="1200" dirty="0" err="1"/>
              <a:t>memilki</a:t>
            </a:r>
            <a:r>
              <a:rPr lang="en-US" sz="1200" dirty="0"/>
              <a:t> </a:t>
            </a:r>
            <a:r>
              <a:rPr lang="en-US" sz="1200" dirty="0" err="1"/>
              <a:t>jalur</a:t>
            </a:r>
            <a:r>
              <a:rPr lang="en-US" sz="1200" dirty="0"/>
              <a:t> </a:t>
            </a:r>
            <a:r>
              <a:rPr lang="en-US" sz="1200" dirty="0" err="1"/>
              <a:t>konduktivitas</a:t>
            </a:r>
            <a:r>
              <a:rPr lang="en-US" sz="1200" dirty="0"/>
              <a:t> </a:t>
            </a:r>
            <a:r>
              <a:rPr lang="en-US" sz="1200" dirty="0" err="1"/>
              <a:t>listrik</a:t>
            </a:r>
            <a:r>
              <a:rPr lang="en-US" sz="1200" dirty="0"/>
              <a:t> </a:t>
            </a:r>
            <a:r>
              <a:rPr lang="en-US" sz="1200" dirty="0" err="1"/>
              <a:t>yaitu</a:t>
            </a:r>
            <a:r>
              <a:rPr lang="en-US" sz="1200" dirty="0"/>
              <a:t> </a:t>
            </a:r>
          </a:p>
          <a:p>
            <a:pPr algn="just"/>
            <a:r>
              <a:rPr lang="en-US" sz="1200" dirty="0"/>
              <a:t>    </a:t>
            </a:r>
            <a:r>
              <a:rPr lang="en-US" sz="1200" dirty="0" err="1"/>
              <a:t>resistansi</a:t>
            </a:r>
            <a:r>
              <a:rPr lang="en-US" sz="1200" dirty="0"/>
              <a:t> sangat </a:t>
            </a:r>
            <a:r>
              <a:rPr lang="en-US" sz="1200" dirty="0" err="1"/>
              <a:t>rendah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arus</a:t>
            </a:r>
            <a:r>
              <a:rPr lang="en-US" sz="1200" dirty="0"/>
              <a:t> DC </a:t>
            </a:r>
            <a:r>
              <a:rPr lang="en-US" sz="1200" dirty="0" err="1"/>
              <a:t>antara</a:t>
            </a:r>
            <a:r>
              <a:rPr lang="en-US" sz="1200" dirty="0"/>
              <a:t> </a:t>
            </a:r>
            <a:r>
              <a:rPr lang="en-US" sz="1200" dirty="0" err="1"/>
              <a:t>konduktor</a:t>
            </a:r>
            <a:r>
              <a:rPr lang="en-US" sz="1200" dirty="0"/>
              <a:t> </a:t>
            </a:r>
          </a:p>
          <a:p>
            <a:pPr algn="just"/>
            <a:r>
              <a:rPr lang="en-US" sz="1200" dirty="0"/>
              <a:t>    inti dan </a:t>
            </a:r>
            <a:r>
              <a:rPr lang="en-US" sz="1200" dirty="0" err="1"/>
              <a:t>lapisan</a:t>
            </a:r>
            <a:r>
              <a:rPr lang="en-US" sz="1200" dirty="0"/>
              <a:t> </a:t>
            </a:r>
            <a:r>
              <a:rPr lang="en-US" sz="1200" dirty="0" err="1"/>
              <a:t>pelindung</a:t>
            </a:r>
            <a:r>
              <a:rPr lang="en-US" sz="1200" dirty="0"/>
              <a:t> di </a:t>
            </a:r>
            <a:r>
              <a:rPr lang="en-US" sz="1200" dirty="0" err="1"/>
              <a:t>konektor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. </a:t>
            </a:r>
          </a:p>
          <a:p>
            <a:pPr algn="just"/>
            <a:endParaRPr lang="en-US" sz="1200" dirty="0"/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 </a:t>
            </a:r>
          </a:p>
          <a:p>
            <a:pPr algn="just"/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DB11FC-D63E-4C90-B405-B094B622F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" t="5721" r="-1690" b="13075"/>
          <a:stretch/>
        </p:blipFill>
        <p:spPr>
          <a:xfrm>
            <a:off x="598661" y="1707655"/>
            <a:ext cx="3325267" cy="330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5450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512" y="195486"/>
            <a:ext cx="3888432" cy="27559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Antena</a:t>
            </a:r>
            <a:r>
              <a:rPr lang="en-US" sz="1200" dirty="0">
                <a:solidFill>
                  <a:schemeClr val="bg1"/>
                </a:solidFill>
              </a:rPr>
              <a:t> SW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79512" y="808216"/>
            <a:ext cx="4334509" cy="417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dirty="0" err="1"/>
              <a:t>Antena</a:t>
            </a:r>
            <a:r>
              <a:rPr lang="en-US" sz="1200" dirty="0"/>
              <a:t> SW </a:t>
            </a:r>
            <a:r>
              <a:rPr lang="en-US" sz="1200" dirty="0" err="1"/>
              <a:t>adalah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gelombang</a:t>
            </a:r>
            <a:r>
              <a:rPr lang="en-US" sz="1200" dirty="0"/>
              <a:t> </a:t>
            </a:r>
            <a:r>
              <a:rPr lang="en-US" sz="1200" dirty="0" err="1"/>
              <a:t>pendek</a:t>
            </a:r>
            <a:r>
              <a:rPr lang="en-US" sz="1200" dirty="0"/>
              <a:t> pada pita </a:t>
            </a:r>
          </a:p>
          <a:p>
            <a:r>
              <a:rPr lang="en-US" sz="1200" dirty="0"/>
              <a:t>HF yang sangat </a:t>
            </a:r>
            <a:r>
              <a:rPr lang="en-US" sz="1200" dirty="0" err="1"/>
              <a:t>penting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efesiensi</a:t>
            </a:r>
            <a:r>
              <a:rPr lang="en-US" sz="1200" dirty="0"/>
              <a:t> </a:t>
            </a:r>
            <a:r>
              <a:rPr lang="en-US" sz="1200" dirty="0" err="1"/>
              <a:t>transmisi</a:t>
            </a:r>
            <a:r>
              <a:rPr lang="en-US" sz="1200" dirty="0"/>
              <a:t> dan </a:t>
            </a:r>
          </a:p>
          <a:p>
            <a:r>
              <a:rPr lang="en-US" sz="1200" dirty="0" err="1"/>
              <a:t>Jangkauan</a:t>
            </a:r>
            <a:r>
              <a:rPr lang="en-US" sz="1200" dirty="0"/>
              <a:t>,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jenis</a:t>
            </a:r>
            <a:r>
              <a:rPr lang="en-US" sz="1200" dirty="0"/>
              <a:t> </a:t>
            </a:r>
            <a:r>
              <a:rPr lang="en-US" sz="1200" dirty="0" err="1"/>
              <a:t>jenis</a:t>
            </a:r>
            <a:r>
              <a:rPr lang="en-US" sz="1200" dirty="0"/>
              <a:t> yang </a:t>
            </a:r>
            <a:r>
              <a:rPr lang="en-US" sz="1200" dirty="0" err="1"/>
              <a:t>umum</a:t>
            </a:r>
            <a:r>
              <a:rPr lang="en-US" sz="1200" dirty="0"/>
              <a:t> </a:t>
            </a:r>
            <a:r>
              <a:rPr lang="en-US" sz="1200" dirty="0" err="1"/>
              <a:t>digunakan</a:t>
            </a:r>
            <a:r>
              <a:rPr lang="en-US" sz="1200" dirty="0"/>
              <a:t> </a:t>
            </a:r>
            <a:r>
              <a:rPr lang="en-US" sz="1200" dirty="0" err="1"/>
              <a:t>adalah</a:t>
            </a:r>
            <a:r>
              <a:rPr lang="en-US" sz="1200" dirty="0"/>
              <a:t>: </a:t>
            </a:r>
          </a:p>
          <a:p>
            <a:endParaRPr lang="en-US" sz="1200" dirty="0"/>
          </a:p>
          <a:p>
            <a:r>
              <a:rPr lang="en-US" sz="1200" dirty="0"/>
              <a:t>    -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Dipol</a:t>
            </a:r>
            <a:r>
              <a:rPr lang="en-US" sz="1200" dirty="0"/>
              <a:t>, </a:t>
            </a:r>
            <a:r>
              <a:rPr lang="en-US" sz="1200" dirty="0" err="1"/>
              <a:t>satu</a:t>
            </a:r>
            <a:r>
              <a:rPr lang="en-US" sz="1200" dirty="0"/>
              <a:t> </a:t>
            </a:r>
            <a:r>
              <a:rPr lang="en-US" sz="1200" dirty="0" err="1"/>
              <a:t>jenis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yang paling </a:t>
            </a:r>
            <a:r>
              <a:rPr lang="en-US" sz="1200" dirty="0" err="1"/>
              <a:t>dasar</a:t>
            </a:r>
            <a:r>
              <a:rPr lang="en-US" sz="1200" dirty="0"/>
              <a:t> dan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sering</a:t>
            </a:r>
            <a:r>
              <a:rPr lang="en-US" sz="1200" dirty="0"/>
              <a:t> </a:t>
            </a:r>
            <a:r>
              <a:rPr lang="en-US" sz="1200" dirty="0" err="1"/>
              <a:t>digunakan</a:t>
            </a:r>
            <a:r>
              <a:rPr lang="en-US" sz="1200" dirty="0"/>
              <a:t>, </a:t>
            </a:r>
            <a:r>
              <a:rPr lang="en-US" sz="1200" dirty="0" err="1"/>
              <a:t>mudah</a:t>
            </a:r>
            <a:r>
              <a:rPr lang="en-US" sz="1200" dirty="0"/>
              <a:t> di </a:t>
            </a:r>
            <a:r>
              <a:rPr lang="en-US" sz="1200" dirty="0" err="1"/>
              <a:t>buat</a:t>
            </a:r>
            <a:r>
              <a:rPr lang="en-US" sz="1200" dirty="0"/>
              <a:t> dan di </a:t>
            </a:r>
            <a:r>
              <a:rPr lang="en-US" sz="1200" dirty="0" err="1"/>
              <a:t>setel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/>
              <a:t>    -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Kawat</a:t>
            </a:r>
            <a:r>
              <a:rPr lang="en-US" sz="1200" dirty="0"/>
              <a:t> </a:t>
            </a:r>
            <a:r>
              <a:rPr lang="en-US" sz="1200" dirty="0" err="1"/>
              <a:t>panjang</a:t>
            </a:r>
            <a:r>
              <a:rPr lang="en-US" sz="1200" dirty="0"/>
              <a:t>,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sederhana</a:t>
            </a:r>
            <a:r>
              <a:rPr lang="en-US" sz="1200" dirty="0"/>
              <a:t> </a:t>
            </a:r>
            <a:r>
              <a:rPr lang="en-US" sz="1200" dirty="0" err="1"/>
              <a:t>merupakan</a:t>
            </a:r>
            <a:r>
              <a:rPr lang="en-US" sz="1200" dirty="0"/>
              <a:t>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kawat</a:t>
            </a:r>
            <a:r>
              <a:rPr lang="en-US" sz="1200" dirty="0"/>
              <a:t> Panjang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hasil</a:t>
            </a:r>
            <a:r>
              <a:rPr lang="en-US" sz="1200" dirty="0"/>
              <a:t> </a:t>
            </a:r>
            <a:r>
              <a:rPr lang="en-US" sz="1200" dirty="0" err="1"/>
              <a:t>yg</a:t>
            </a:r>
            <a:r>
              <a:rPr lang="en-US" sz="1200" dirty="0"/>
              <a:t> </a:t>
            </a:r>
            <a:r>
              <a:rPr lang="en-US" sz="1200" dirty="0" err="1"/>
              <a:t>baik</a:t>
            </a:r>
            <a:r>
              <a:rPr lang="en-US" sz="1200" dirty="0"/>
              <a:t> </a:t>
            </a:r>
            <a:r>
              <a:rPr lang="en-US" sz="1200" dirty="0" err="1"/>
              <a:t>jika</a:t>
            </a:r>
            <a:r>
              <a:rPr lang="en-US" sz="1200" dirty="0"/>
              <a:t> </a:t>
            </a:r>
            <a:r>
              <a:rPr lang="en-US" sz="1200" dirty="0" err="1"/>
              <a:t>panjangnya</a:t>
            </a:r>
            <a:r>
              <a:rPr lang="en-US" sz="1200" dirty="0"/>
              <a:t>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beberapa</a:t>
            </a:r>
            <a:r>
              <a:rPr lang="en-US" sz="1200" dirty="0"/>
              <a:t> </a:t>
            </a:r>
            <a:r>
              <a:rPr lang="en-US" sz="1200" dirty="0" err="1"/>
              <a:t>panjang</a:t>
            </a:r>
            <a:r>
              <a:rPr lang="en-US" sz="1200" dirty="0"/>
              <a:t> </a:t>
            </a:r>
            <a:r>
              <a:rPr lang="en-US" sz="1200" dirty="0" err="1"/>
              <a:t>gelombang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/>
              <a:t>    -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Vertikal</a:t>
            </a:r>
            <a:r>
              <a:rPr lang="en-US" sz="1200" dirty="0"/>
              <a:t>,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ini</a:t>
            </a:r>
            <a:r>
              <a:rPr lang="en-US" sz="1200" dirty="0"/>
              <a:t> </a:t>
            </a:r>
            <a:r>
              <a:rPr lang="en-US" sz="1200" dirty="0" err="1"/>
              <a:t>memberikan</a:t>
            </a:r>
            <a:r>
              <a:rPr lang="en-US" sz="1200" dirty="0"/>
              <a:t> </a:t>
            </a:r>
            <a:r>
              <a:rPr lang="en-US" sz="1200" dirty="0" err="1"/>
              <a:t>pola</a:t>
            </a:r>
            <a:r>
              <a:rPr lang="en-US" sz="1200" dirty="0"/>
              <a:t> </a:t>
            </a:r>
            <a:r>
              <a:rPr lang="en-US" sz="1200" dirty="0" err="1"/>
              <a:t>radiasi</a:t>
            </a:r>
            <a:endParaRPr lang="en-US" sz="1200" dirty="0"/>
          </a:p>
          <a:p>
            <a:r>
              <a:rPr lang="en-US" sz="1200" dirty="0"/>
              <a:t>      omni directional yang </a:t>
            </a:r>
            <a:r>
              <a:rPr lang="en-US" sz="1200" dirty="0" err="1"/>
              <a:t>baik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jarak</a:t>
            </a:r>
            <a:r>
              <a:rPr lang="en-US" sz="1200" dirty="0"/>
              <a:t> yang </a:t>
            </a:r>
            <a:r>
              <a:rPr lang="en-US" sz="1200" dirty="0" err="1"/>
              <a:t>jauh</a:t>
            </a:r>
            <a:r>
              <a:rPr lang="en-US" sz="1200" dirty="0"/>
              <a:t> </a:t>
            </a:r>
            <a:r>
              <a:rPr lang="en-US" sz="1200" dirty="0" err="1"/>
              <a:t>saat</a:t>
            </a:r>
            <a:r>
              <a:rPr lang="en-US" sz="1200" dirty="0"/>
              <a:t> di </a:t>
            </a:r>
          </a:p>
          <a:p>
            <a:r>
              <a:rPr lang="en-US" sz="1200" dirty="0"/>
              <a:t>      pasang </a:t>
            </a:r>
            <a:r>
              <a:rPr lang="en-US" sz="1200" dirty="0" err="1"/>
              <a:t>diatas</a:t>
            </a:r>
            <a:r>
              <a:rPr lang="en-US" sz="1200" dirty="0"/>
              <a:t> ground plane yang </a:t>
            </a:r>
            <a:r>
              <a:rPr lang="en-US" sz="1200" dirty="0" err="1"/>
              <a:t>baik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/>
              <a:t>    - </a:t>
            </a:r>
            <a:r>
              <a:rPr lang="en-US" sz="1200" dirty="0" err="1"/>
              <a:t>Antena</a:t>
            </a:r>
            <a:r>
              <a:rPr lang="en-US" sz="1200" dirty="0"/>
              <a:t> Yagi </a:t>
            </a:r>
            <a:r>
              <a:rPr lang="en-US" sz="1200" dirty="0" err="1"/>
              <a:t>atau</a:t>
            </a:r>
            <a:r>
              <a:rPr lang="en-US" sz="1200" dirty="0"/>
              <a:t> Quat </a:t>
            </a:r>
            <a:r>
              <a:rPr lang="en-US" sz="1200" dirty="0" err="1"/>
              <a:t>atau</a:t>
            </a:r>
            <a:r>
              <a:rPr lang="en-US" sz="1200" dirty="0"/>
              <a:t> Log </a:t>
            </a:r>
            <a:r>
              <a:rPr lang="en-US" sz="1200" dirty="0" err="1"/>
              <a:t>periodik</a:t>
            </a:r>
            <a:r>
              <a:rPr lang="en-US" sz="1200" dirty="0"/>
              <a:t>,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terarah</a:t>
            </a:r>
            <a:r>
              <a:rPr lang="en-US" sz="1200" dirty="0"/>
              <a:t> </a:t>
            </a:r>
          </a:p>
          <a:p>
            <a:r>
              <a:rPr lang="en-US" sz="1200" dirty="0"/>
              <a:t>      yang </a:t>
            </a:r>
            <a:r>
              <a:rPr lang="en-US" sz="1200" dirty="0" err="1"/>
              <a:t>memberikan</a:t>
            </a:r>
            <a:r>
              <a:rPr lang="en-US" sz="1200" dirty="0"/>
              <a:t> gain </a:t>
            </a:r>
            <a:r>
              <a:rPr lang="en-US" sz="1200" dirty="0" err="1"/>
              <a:t>tinggi</a:t>
            </a:r>
            <a:r>
              <a:rPr lang="en-US" sz="1200" dirty="0"/>
              <a:t>, </a:t>
            </a:r>
            <a:r>
              <a:rPr lang="en-US" sz="1200" dirty="0" err="1"/>
              <a:t>cocok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fokus</a:t>
            </a:r>
            <a:r>
              <a:rPr lang="en-US" sz="1200" dirty="0"/>
              <a:t> </a:t>
            </a:r>
            <a:r>
              <a:rPr lang="en-US" sz="1200" dirty="0" err="1"/>
              <a:t>ke</a:t>
            </a:r>
            <a:r>
              <a:rPr lang="en-US" sz="1200" dirty="0"/>
              <a:t> </a:t>
            </a:r>
            <a:r>
              <a:rPr lang="en-US" sz="1200" dirty="0" err="1"/>
              <a:t>arah</a:t>
            </a:r>
            <a:r>
              <a:rPr lang="en-US" sz="1200" dirty="0"/>
              <a:t>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tertentu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/>
              <a:t> </a:t>
            </a:r>
          </a:p>
          <a:p>
            <a:endParaRPr lang="en-US" sz="1200" dirty="0"/>
          </a:p>
        </p:txBody>
      </p:sp>
      <p:pic>
        <p:nvPicPr>
          <p:cNvPr id="1026" name="Picture 2" descr="Comet H-422 multiband shortwave antenna - Fbradio.se">
            <a:extLst>
              <a:ext uri="{FF2B5EF4-FFF2-40B4-BE49-F238E27FC236}">
                <a16:creationId xmlns:a16="http://schemas.microsoft.com/office/drawing/2014/main" id="{B6A0490F-BBE0-4EFA-9778-05EEDF2FD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291830"/>
            <a:ext cx="1501651" cy="1008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rtain Antenna Trending &amp; Curtain Buying Guide">
            <a:extLst>
              <a:ext uri="{FF2B5EF4-FFF2-40B4-BE49-F238E27FC236}">
                <a16:creationId xmlns:a16="http://schemas.microsoft.com/office/drawing/2014/main" id="{9E5E9198-B371-4776-ADFC-0306E8F4A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3281"/>
            <a:ext cx="1440160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2A4F02-7723-4DDB-8C62-B1D90693A4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77" b="4802"/>
          <a:stretch/>
        </p:blipFill>
        <p:spPr>
          <a:xfrm>
            <a:off x="4886015" y="267494"/>
            <a:ext cx="2448272" cy="4722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512" y="195486"/>
            <a:ext cx="3888432" cy="27559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Setting </a:t>
            </a:r>
            <a:r>
              <a:rPr lang="en-US" sz="1200" dirty="0" err="1">
                <a:solidFill>
                  <a:schemeClr val="bg1"/>
                </a:solidFill>
              </a:rPr>
              <a:t>Antena</a:t>
            </a:r>
            <a:r>
              <a:rPr lang="en-US" sz="1200" dirty="0">
                <a:solidFill>
                  <a:schemeClr val="bg1"/>
                </a:solidFill>
              </a:rPr>
              <a:t> SW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79512" y="471076"/>
            <a:ext cx="4334509" cy="5184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langkah-langkah</a:t>
            </a:r>
            <a:r>
              <a:rPr lang="en-US" sz="1200" dirty="0"/>
              <a:t> </a:t>
            </a:r>
            <a:r>
              <a:rPr lang="en-US" sz="1200" dirty="0" err="1"/>
              <a:t>Pengaturan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pemancar</a:t>
            </a:r>
            <a:r>
              <a:rPr lang="en-US" sz="1200" dirty="0"/>
              <a:t> </a:t>
            </a:r>
            <a:r>
              <a:rPr lang="en-US" sz="1200" dirty="0" err="1"/>
              <a:t>sw</a:t>
            </a:r>
            <a:r>
              <a:rPr lang="en-US" sz="1200" dirty="0"/>
              <a:t>,</a:t>
            </a:r>
          </a:p>
          <a:p>
            <a:r>
              <a:rPr lang="en-US" sz="1200" dirty="0" err="1"/>
              <a:t>adalah</a:t>
            </a:r>
            <a:r>
              <a:rPr lang="en-US" sz="1200" dirty="0"/>
              <a:t>;</a:t>
            </a:r>
          </a:p>
          <a:p>
            <a:r>
              <a:rPr lang="en-US" sz="1200" dirty="0"/>
              <a:t>1. </a:t>
            </a:r>
            <a:r>
              <a:rPr lang="en-US" sz="1200" dirty="0" err="1"/>
              <a:t>Penempatan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endParaRPr lang="en-US" sz="1200" dirty="0"/>
          </a:p>
          <a:p>
            <a:r>
              <a:rPr lang="en-US" sz="1200" dirty="0"/>
              <a:t>    - </a:t>
            </a:r>
            <a:r>
              <a:rPr lang="en-US" sz="1200" dirty="0" err="1"/>
              <a:t>Ketinggian</a:t>
            </a:r>
            <a:r>
              <a:rPr lang="en-US" sz="1200" dirty="0"/>
              <a:t>; pasang </a:t>
            </a:r>
            <a:r>
              <a:rPr lang="en-US" sz="1200" dirty="0" err="1"/>
              <a:t>antea</a:t>
            </a:r>
            <a:r>
              <a:rPr lang="en-US" sz="1200" dirty="0"/>
              <a:t> </a:t>
            </a:r>
            <a:r>
              <a:rPr lang="en-US" sz="1200" dirty="0" err="1"/>
              <a:t>setinggi</a:t>
            </a:r>
            <a:r>
              <a:rPr lang="en-US" sz="1200" dirty="0"/>
              <a:t> </a:t>
            </a:r>
            <a:r>
              <a:rPr lang="en-US" sz="1200" dirty="0" err="1"/>
              <a:t>mungkin</a:t>
            </a:r>
            <a:r>
              <a:rPr lang="en-US" sz="1200" dirty="0"/>
              <a:t> dan di </a:t>
            </a:r>
            <a:r>
              <a:rPr lang="en-US" sz="1200" dirty="0" err="1"/>
              <a:t>tempat</a:t>
            </a:r>
            <a:r>
              <a:rPr lang="en-US" sz="1200" dirty="0"/>
              <a:t>     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terbuka</a:t>
            </a:r>
            <a:endParaRPr lang="en-US" sz="1200" dirty="0"/>
          </a:p>
          <a:p>
            <a:r>
              <a:rPr lang="en-US" sz="1200" dirty="0"/>
              <a:t>    - </a:t>
            </a:r>
            <a:r>
              <a:rPr lang="en-US" sz="1200" dirty="0" err="1"/>
              <a:t>ketinggian</a:t>
            </a:r>
            <a:r>
              <a:rPr lang="en-US" sz="1200" dirty="0"/>
              <a:t> yang </a:t>
            </a:r>
            <a:r>
              <a:rPr lang="en-US" sz="1200" dirty="0" err="1"/>
              <a:t>lebih</a:t>
            </a:r>
            <a:r>
              <a:rPr lang="en-US" sz="1200" dirty="0"/>
              <a:t> </a:t>
            </a:r>
            <a:r>
              <a:rPr lang="en-US" sz="1200" dirty="0" err="1"/>
              <a:t>tinggi</a:t>
            </a:r>
            <a:r>
              <a:rPr lang="en-US" sz="1200" dirty="0"/>
              <a:t> </a:t>
            </a:r>
            <a:r>
              <a:rPr lang="en-US" sz="1200" dirty="0" err="1"/>
              <a:t>akan</a:t>
            </a:r>
            <a:r>
              <a:rPr lang="en-US" sz="1200" dirty="0"/>
              <a:t> </a:t>
            </a:r>
            <a:r>
              <a:rPr lang="en-US" sz="1200" dirty="0" err="1"/>
              <a:t>meningkatkan</a:t>
            </a:r>
            <a:r>
              <a:rPr lang="en-US" sz="1200" dirty="0"/>
              <a:t> garis line     </a:t>
            </a:r>
          </a:p>
          <a:p>
            <a:r>
              <a:rPr lang="en-US" sz="1200" dirty="0"/>
              <a:t>    of sight dan </a:t>
            </a:r>
            <a:r>
              <a:rPr lang="en-US" sz="1200" dirty="0" err="1"/>
              <a:t>mengurangi</a:t>
            </a:r>
            <a:r>
              <a:rPr lang="en-US" sz="1200" dirty="0"/>
              <a:t> </a:t>
            </a:r>
            <a:r>
              <a:rPr lang="en-US" sz="1200" dirty="0" err="1"/>
              <a:t>hambatan</a:t>
            </a:r>
            <a:r>
              <a:rPr lang="en-US" sz="1200" dirty="0"/>
              <a:t>, yang </a:t>
            </a:r>
            <a:r>
              <a:rPr lang="en-US" sz="1200" dirty="0" err="1"/>
              <a:t>penting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perambatan</a:t>
            </a:r>
            <a:r>
              <a:rPr lang="en-US" sz="1200" dirty="0"/>
              <a:t> </a:t>
            </a:r>
            <a:r>
              <a:rPr lang="en-US" sz="1200" dirty="0" err="1"/>
              <a:t>gelombang</a:t>
            </a:r>
            <a:r>
              <a:rPr lang="en-US" sz="1200" dirty="0"/>
              <a:t> radio.</a:t>
            </a:r>
          </a:p>
          <a:p>
            <a:r>
              <a:rPr lang="en-US" sz="1200" dirty="0"/>
              <a:t>     - </a:t>
            </a:r>
            <a:r>
              <a:rPr lang="en-US" sz="1200" dirty="0" err="1"/>
              <a:t>arah</a:t>
            </a:r>
            <a:r>
              <a:rPr lang="en-US" sz="1200" dirty="0"/>
              <a:t>; </a:t>
            </a:r>
            <a:r>
              <a:rPr lang="en-US" sz="1200" dirty="0" err="1"/>
              <a:t>jika</a:t>
            </a:r>
            <a:r>
              <a:rPr lang="en-US" sz="1200" dirty="0"/>
              <a:t> </a:t>
            </a:r>
            <a:r>
              <a:rPr lang="en-US" sz="1200" dirty="0" err="1"/>
              <a:t>menggunakan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terarah</a:t>
            </a:r>
            <a:r>
              <a:rPr lang="en-US" sz="1200" dirty="0"/>
              <a:t>, </a:t>
            </a:r>
            <a:r>
              <a:rPr lang="en-US" sz="1200" dirty="0" err="1"/>
              <a:t>pastikan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diarahkan</a:t>
            </a:r>
            <a:r>
              <a:rPr lang="en-US" sz="1200" dirty="0"/>
              <a:t> </a:t>
            </a:r>
            <a:r>
              <a:rPr lang="en-US" sz="1200" dirty="0" err="1"/>
              <a:t>ke</a:t>
            </a:r>
            <a:r>
              <a:rPr lang="en-US" sz="1200" dirty="0"/>
              <a:t> wilayah target </a:t>
            </a:r>
            <a:r>
              <a:rPr lang="en-US" sz="1200" dirty="0" err="1"/>
              <a:t>jangkuan</a:t>
            </a:r>
            <a:r>
              <a:rPr lang="en-US" sz="1200" dirty="0"/>
              <a:t>,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omni-</a:t>
            </a:r>
          </a:p>
          <a:p>
            <a:r>
              <a:rPr lang="en-US" sz="1200" dirty="0"/>
              <a:t>    directional </a:t>
            </a:r>
            <a:r>
              <a:rPr lang="en-US" sz="1200" dirty="0" err="1"/>
              <a:t>seperti</a:t>
            </a:r>
            <a:r>
              <a:rPr lang="en-US" sz="1200" dirty="0"/>
              <a:t> </a:t>
            </a:r>
            <a:r>
              <a:rPr lang="en-US" sz="1200" dirty="0" err="1"/>
              <a:t>dipol</a:t>
            </a:r>
            <a:r>
              <a:rPr lang="en-US" sz="1200" dirty="0"/>
              <a:t> </a:t>
            </a:r>
            <a:r>
              <a:rPr lang="en-US" sz="1200" dirty="0" err="1"/>
              <a:t>atau</a:t>
            </a:r>
            <a:r>
              <a:rPr lang="en-US" sz="1200" dirty="0"/>
              <a:t> </a:t>
            </a:r>
            <a:r>
              <a:rPr lang="en-US" sz="1200" dirty="0" err="1"/>
              <a:t>vertikal</a:t>
            </a:r>
            <a:r>
              <a:rPr lang="en-US" sz="1200" dirty="0"/>
              <a:t>, </a:t>
            </a:r>
            <a:r>
              <a:rPr lang="en-US" sz="1200" dirty="0" err="1"/>
              <a:t>arah</a:t>
            </a:r>
            <a:r>
              <a:rPr lang="en-US" sz="1200" dirty="0"/>
              <a:t> </a:t>
            </a:r>
            <a:r>
              <a:rPr lang="en-US" sz="1200" dirty="0" err="1"/>
              <a:t>radiasi</a:t>
            </a:r>
            <a:r>
              <a:rPr lang="en-US" sz="1200" dirty="0"/>
              <a:t> </a:t>
            </a:r>
            <a:r>
              <a:rPr lang="en-US" sz="1200" dirty="0" err="1"/>
              <a:t>sinyal</a:t>
            </a:r>
            <a:r>
              <a:rPr lang="en-US" sz="1200" dirty="0"/>
              <a:t>      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cenderung</a:t>
            </a:r>
            <a:r>
              <a:rPr lang="en-US" sz="1200" dirty="0"/>
              <a:t> </a:t>
            </a:r>
            <a:r>
              <a:rPr lang="en-US" sz="1200" dirty="0" err="1"/>
              <a:t>ke</a:t>
            </a:r>
            <a:r>
              <a:rPr lang="en-US" sz="1200" dirty="0"/>
              <a:t> </a:t>
            </a:r>
            <a:r>
              <a:rPr lang="en-US" sz="1200" dirty="0" err="1"/>
              <a:t>segala</a:t>
            </a:r>
            <a:r>
              <a:rPr lang="en-US" sz="1200" dirty="0"/>
              <a:t> </a:t>
            </a:r>
            <a:r>
              <a:rPr lang="en-US" sz="1200" dirty="0" err="1"/>
              <a:t>arah</a:t>
            </a:r>
            <a:r>
              <a:rPr lang="en-US" sz="1200" dirty="0"/>
              <a:t>.</a:t>
            </a:r>
          </a:p>
          <a:p>
            <a:r>
              <a:rPr lang="en-US" sz="1200" dirty="0"/>
              <a:t>.</a:t>
            </a:r>
          </a:p>
          <a:p>
            <a:r>
              <a:rPr lang="en-US" sz="1200" dirty="0"/>
              <a:t> </a:t>
            </a:r>
          </a:p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1216A-2641-4ABD-8C10-59B29A4D7A43}"/>
              </a:ext>
            </a:extLst>
          </p:cNvPr>
          <p:cNvSpPr txBox="1"/>
          <p:nvPr/>
        </p:nvSpPr>
        <p:spPr>
          <a:xfrm>
            <a:off x="4665753" y="471076"/>
            <a:ext cx="433450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2. </a:t>
            </a:r>
            <a:r>
              <a:rPr lang="en-US" sz="1200" dirty="0" err="1"/>
              <a:t>Penyetelan</a:t>
            </a:r>
            <a:r>
              <a:rPr lang="en-US" sz="1200" dirty="0"/>
              <a:t> </a:t>
            </a:r>
            <a:r>
              <a:rPr lang="en-US" sz="1200" dirty="0" err="1"/>
              <a:t>Impedansi</a:t>
            </a:r>
            <a:r>
              <a:rPr lang="en-US" sz="1200" dirty="0"/>
              <a:t> dan SWR</a:t>
            </a:r>
          </a:p>
          <a:p>
            <a:r>
              <a:rPr lang="en-US" sz="1200" dirty="0"/>
              <a:t>    Standing Wave Ratio </a:t>
            </a:r>
            <a:r>
              <a:rPr lang="en-US" sz="1200" dirty="0" err="1"/>
              <a:t>adalah</a:t>
            </a:r>
            <a:r>
              <a:rPr lang="en-US" sz="1200" dirty="0"/>
              <a:t> </a:t>
            </a:r>
            <a:r>
              <a:rPr lang="en-US" sz="1200" dirty="0" err="1"/>
              <a:t>rasio</a:t>
            </a:r>
            <a:r>
              <a:rPr lang="en-US" sz="1200" dirty="0"/>
              <a:t> </a:t>
            </a:r>
            <a:r>
              <a:rPr lang="en-US" sz="1200" dirty="0" err="1"/>
              <a:t>antara</a:t>
            </a:r>
            <a:r>
              <a:rPr lang="en-US" sz="1200" dirty="0"/>
              <a:t> </a:t>
            </a:r>
            <a:r>
              <a:rPr lang="en-US" sz="1200" dirty="0" err="1"/>
              <a:t>daya</a:t>
            </a:r>
            <a:r>
              <a:rPr lang="en-US" sz="1200" dirty="0"/>
              <a:t> forward dan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daya</a:t>
            </a:r>
            <a:r>
              <a:rPr lang="en-US" sz="1200" dirty="0"/>
              <a:t> reflected di </a:t>
            </a:r>
            <a:r>
              <a:rPr lang="en-US" sz="1200" dirty="0" err="1"/>
              <a:t>sepanjang</a:t>
            </a:r>
            <a:r>
              <a:rPr lang="en-US" sz="1200" dirty="0"/>
              <a:t> </a:t>
            </a:r>
            <a:r>
              <a:rPr lang="en-US" sz="1200" dirty="0" err="1"/>
              <a:t>saluran</a:t>
            </a:r>
            <a:r>
              <a:rPr lang="en-US" sz="1200" dirty="0"/>
              <a:t> </a:t>
            </a:r>
            <a:r>
              <a:rPr lang="en-US" sz="1200" dirty="0" err="1"/>
              <a:t>transmisi</a:t>
            </a:r>
            <a:r>
              <a:rPr lang="en-US" sz="1200" dirty="0"/>
              <a:t> yang               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bertujuan</a:t>
            </a:r>
            <a:r>
              <a:rPr lang="en-US" sz="1200" dirty="0"/>
              <a:t> </a:t>
            </a:r>
            <a:r>
              <a:rPr lang="en-US" sz="1200" dirty="0" err="1"/>
              <a:t>mencapai</a:t>
            </a:r>
            <a:r>
              <a:rPr lang="en-US" sz="1200" dirty="0"/>
              <a:t> </a:t>
            </a:r>
            <a:r>
              <a:rPr lang="en-US" sz="1200" dirty="0" err="1"/>
              <a:t>swr</a:t>
            </a:r>
            <a:r>
              <a:rPr lang="en-US" sz="1200" dirty="0"/>
              <a:t> yang </a:t>
            </a:r>
            <a:r>
              <a:rPr lang="en-US" sz="1200" dirty="0" err="1"/>
              <a:t>serendah</a:t>
            </a:r>
            <a:r>
              <a:rPr lang="en-US" sz="1200" dirty="0"/>
              <a:t> </a:t>
            </a:r>
            <a:r>
              <a:rPr lang="en-US" sz="1200" dirty="0" err="1"/>
              <a:t>mungkin</a:t>
            </a:r>
            <a:r>
              <a:rPr lang="en-US" sz="1200" dirty="0"/>
              <a:t> 1;1 pada </a:t>
            </a:r>
          </a:p>
          <a:p>
            <a:r>
              <a:rPr lang="en-US" sz="1200" dirty="0"/>
              <a:t>    frequency </a:t>
            </a:r>
            <a:r>
              <a:rPr lang="en-US" sz="1200" dirty="0" err="1"/>
              <a:t>kerja</a:t>
            </a:r>
            <a:r>
              <a:rPr lang="en-US" sz="1200" dirty="0"/>
              <a:t>.</a:t>
            </a:r>
          </a:p>
          <a:p>
            <a:r>
              <a:rPr lang="en-US" sz="1200" dirty="0"/>
              <a:t>    - </a:t>
            </a:r>
            <a:r>
              <a:rPr lang="en-US" sz="1200" dirty="0" err="1"/>
              <a:t>peralatan</a:t>
            </a:r>
            <a:r>
              <a:rPr lang="en-US" sz="1200" dirty="0"/>
              <a:t> </a:t>
            </a:r>
            <a:r>
              <a:rPr lang="en-US" sz="1200" dirty="0" err="1"/>
              <a:t>ukur</a:t>
            </a:r>
            <a:r>
              <a:rPr lang="en-US" sz="1200" dirty="0"/>
              <a:t> yang di </a:t>
            </a:r>
            <a:r>
              <a:rPr lang="en-US" sz="1200" dirty="0" err="1"/>
              <a:t>gunakan</a:t>
            </a:r>
            <a:r>
              <a:rPr lang="en-US" sz="1200" dirty="0"/>
              <a:t> </a:t>
            </a:r>
            <a:r>
              <a:rPr lang="en-US" sz="1200" dirty="0" err="1"/>
              <a:t>adalah</a:t>
            </a:r>
            <a:r>
              <a:rPr lang="en-US" sz="1200" dirty="0"/>
              <a:t> </a:t>
            </a:r>
            <a:r>
              <a:rPr lang="en-US" sz="1200" dirty="0" err="1"/>
              <a:t>swr</a:t>
            </a:r>
            <a:r>
              <a:rPr lang="en-US" sz="1200" dirty="0"/>
              <a:t> meter yang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terpasang</a:t>
            </a:r>
            <a:r>
              <a:rPr lang="en-US" sz="1200" dirty="0"/>
              <a:t> pada </a:t>
            </a:r>
            <a:r>
              <a:rPr lang="en-US" sz="1200" dirty="0" err="1"/>
              <a:t>keluaran</a:t>
            </a:r>
            <a:r>
              <a:rPr lang="en-US" sz="1200" dirty="0"/>
              <a:t> </a:t>
            </a:r>
            <a:r>
              <a:rPr lang="en-US" sz="1200" dirty="0" err="1"/>
              <a:t>pemancar</a:t>
            </a:r>
            <a:r>
              <a:rPr lang="en-US" sz="1200" dirty="0"/>
              <a:t> </a:t>
            </a:r>
            <a:r>
              <a:rPr lang="en-US" sz="1200" dirty="0" err="1"/>
              <a:t>ke</a:t>
            </a:r>
            <a:r>
              <a:rPr lang="en-US" sz="1200" dirty="0"/>
              <a:t> input </a:t>
            </a:r>
            <a:r>
              <a:rPr lang="en-US" sz="1200" dirty="0" err="1"/>
              <a:t>saluran</a:t>
            </a:r>
            <a:r>
              <a:rPr lang="en-US" sz="1200" dirty="0"/>
              <a:t> </a:t>
            </a:r>
            <a:r>
              <a:rPr lang="en-US" sz="1200" dirty="0" err="1"/>
              <a:t>ke</a:t>
            </a:r>
            <a:r>
              <a:rPr lang="en-US" sz="1200" dirty="0"/>
              <a:t>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pengukuran</a:t>
            </a:r>
            <a:r>
              <a:rPr lang="en-US" sz="1200" dirty="0"/>
              <a:t> yang </a:t>
            </a:r>
            <a:r>
              <a:rPr lang="en-US" sz="1200" dirty="0" err="1"/>
              <a:t>akurat</a:t>
            </a:r>
            <a:r>
              <a:rPr lang="en-US" sz="1200" dirty="0"/>
              <a:t>.</a:t>
            </a:r>
          </a:p>
          <a:p>
            <a:r>
              <a:rPr lang="en-US" sz="1200" dirty="0"/>
              <a:t>    - </a:t>
            </a:r>
            <a:r>
              <a:rPr lang="en-US" sz="1200" dirty="0" err="1"/>
              <a:t>penyetelan</a:t>
            </a:r>
            <a:r>
              <a:rPr lang="en-US" sz="1200" dirty="0"/>
              <a:t> di </a:t>
            </a:r>
            <a:r>
              <a:rPr lang="en-US" sz="1200" dirty="0" err="1"/>
              <a:t>lakukan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memperpendek</a:t>
            </a:r>
            <a:r>
              <a:rPr lang="en-US" sz="1200" dirty="0"/>
              <a:t> </a:t>
            </a:r>
            <a:r>
              <a:rPr lang="en-US" sz="1200" dirty="0" err="1"/>
              <a:t>atau</a:t>
            </a:r>
            <a:r>
              <a:rPr lang="en-US" sz="1200" dirty="0"/>
              <a:t> mem  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perpanjang</a:t>
            </a:r>
            <a:r>
              <a:rPr lang="en-US" sz="1200" dirty="0"/>
              <a:t> </a:t>
            </a:r>
            <a:r>
              <a:rPr lang="en-US" sz="1200" dirty="0" err="1"/>
              <a:t>kawat</a:t>
            </a:r>
            <a:r>
              <a:rPr lang="en-US" sz="1200" dirty="0"/>
              <a:t> </a:t>
            </a:r>
            <a:r>
              <a:rPr lang="en-US" sz="1200" dirty="0" err="1"/>
              <a:t>elemen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mendapatkan</a:t>
            </a:r>
            <a:r>
              <a:rPr lang="en-US" sz="1200" dirty="0"/>
              <a:t> 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kecocokan</a:t>
            </a:r>
            <a:r>
              <a:rPr lang="en-US" sz="1200" dirty="0"/>
              <a:t> </a:t>
            </a:r>
            <a:r>
              <a:rPr lang="en-US" sz="1200" dirty="0" err="1"/>
              <a:t>impedansi</a:t>
            </a:r>
            <a:r>
              <a:rPr lang="en-US" sz="1200" dirty="0"/>
              <a:t> </a:t>
            </a:r>
            <a:r>
              <a:rPr lang="en-US" sz="1200" dirty="0" err="1"/>
              <a:t>antara</a:t>
            </a:r>
            <a:r>
              <a:rPr lang="en-US" sz="1200" dirty="0"/>
              <a:t> </a:t>
            </a:r>
            <a:r>
              <a:rPr lang="en-US" sz="1200" dirty="0" err="1"/>
              <a:t>pemancar</a:t>
            </a:r>
            <a:r>
              <a:rPr lang="en-US" sz="1200" dirty="0"/>
              <a:t>, coaxial dan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sehingga</a:t>
            </a:r>
            <a:r>
              <a:rPr lang="en-US" sz="1200" dirty="0"/>
              <a:t> </a:t>
            </a:r>
            <a:r>
              <a:rPr lang="en-US" sz="1200" dirty="0" err="1"/>
              <a:t>hampir</a:t>
            </a:r>
            <a:r>
              <a:rPr lang="en-US" sz="1200" dirty="0"/>
              <a:t> </a:t>
            </a:r>
            <a:r>
              <a:rPr lang="en-US" sz="1200" dirty="0" err="1"/>
              <a:t>semua</a:t>
            </a:r>
            <a:r>
              <a:rPr lang="en-US" sz="1200" dirty="0"/>
              <a:t> </a:t>
            </a:r>
            <a:r>
              <a:rPr lang="en-US" sz="1200" dirty="0" err="1"/>
              <a:t>daya</a:t>
            </a:r>
            <a:r>
              <a:rPr lang="en-US" sz="1200" dirty="0"/>
              <a:t> RF </a:t>
            </a:r>
            <a:r>
              <a:rPr lang="en-US" sz="1200" dirty="0" err="1"/>
              <a:t>dapat</a:t>
            </a:r>
            <a:r>
              <a:rPr lang="en-US" sz="1200" dirty="0"/>
              <a:t> di </a:t>
            </a:r>
            <a:r>
              <a:rPr lang="en-US" sz="1200" dirty="0" err="1"/>
              <a:t>salurkan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3. </a:t>
            </a:r>
            <a:r>
              <a:rPr lang="en-US" sz="1200" dirty="0" err="1"/>
              <a:t>Legalitas</a:t>
            </a:r>
            <a:r>
              <a:rPr lang="en-US" sz="1200" dirty="0"/>
              <a:t> dan Batasan </a:t>
            </a:r>
            <a:r>
              <a:rPr lang="en-US" sz="1200" dirty="0" err="1"/>
              <a:t>Daya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dirty="0" err="1"/>
              <a:t>Pastikan</a:t>
            </a:r>
            <a:r>
              <a:rPr lang="en-US" sz="1200" dirty="0"/>
              <a:t> spectrum frequency </a:t>
            </a:r>
            <a:r>
              <a:rPr lang="en-US" sz="1200" dirty="0" err="1"/>
              <a:t>memenuhi</a:t>
            </a:r>
            <a:r>
              <a:rPr lang="en-US" sz="1200" dirty="0"/>
              <a:t> </a:t>
            </a:r>
            <a:r>
              <a:rPr lang="en-US" sz="1200" dirty="0" err="1"/>
              <a:t>aturan</a:t>
            </a:r>
            <a:r>
              <a:rPr lang="en-US" sz="1200" dirty="0"/>
              <a:t> </a:t>
            </a:r>
            <a:r>
              <a:rPr lang="en-US" sz="1200" dirty="0" err="1"/>
              <a:t>regulasi</a:t>
            </a:r>
            <a:r>
              <a:rPr lang="en-US" sz="1200" dirty="0"/>
              <a:t>      </a:t>
            </a:r>
          </a:p>
          <a:p>
            <a:r>
              <a:rPr lang="en-US" sz="1200" dirty="0"/>
              <a:t>    frequency dan </a:t>
            </a:r>
            <a:r>
              <a:rPr lang="en-US" sz="1200" dirty="0" err="1"/>
              <a:t>batasan</a:t>
            </a:r>
            <a:r>
              <a:rPr lang="en-US" sz="1200" dirty="0"/>
              <a:t> </a:t>
            </a:r>
            <a:r>
              <a:rPr lang="en-US" sz="1200" dirty="0" err="1"/>
              <a:t>daya</a:t>
            </a:r>
            <a:r>
              <a:rPr lang="en-US" sz="1200" dirty="0"/>
              <a:t> </a:t>
            </a:r>
            <a:r>
              <a:rPr lang="en-US" sz="1200" dirty="0" err="1"/>
              <a:t>pancar</a:t>
            </a:r>
            <a:r>
              <a:rPr lang="en-US" sz="1200" dirty="0"/>
              <a:t> </a:t>
            </a:r>
            <a:r>
              <a:rPr lang="en-US" sz="1200" dirty="0" err="1"/>
              <a:t>atau</a:t>
            </a:r>
            <a:r>
              <a:rPr lang="en-US" sz="1200" dirty="0"/>
              <a:t> </a:t>
            </a:r>
            <a:r>
              <a:rPr lang="en-US" sz="1200" dirty="0" err="1"/>
              <a:t>efektif</a:t>
            </a:r>
            <a:r>
              <a:rPr lang="en-US" sz="1200" dirty="0"/>
              <a:t> </a:t>
            </a:r>
            <a:r>
              <a:rPr lang="en-US" sz="1200" dirty="0" err="1"/>
              <a:t>radiasi</a:t>
            </a:r>
            <a:r>
              <a:rPr lang="en-US" sz="1200" dirty="0"/>
              <a:t> </a:t>
            </a:r>
          </a:p>
          <a:p>
            <a:r>
              <a:rPr lang="en-US" sz="1200" dirty="0"/>
              <a:t>    power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terhindar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interferensi</a:t>
            </a:r>
            <a:r>
              <a:rPr lang="en-US" sz="1200" dirty="0"/>
              <a:t>.</a:t>
            </a:r>
          </a:p>
          <a:p>
            <a:r>
              <a:rPr lang="en-US" sz="1200" dirty="0"/>
              <a:t>  </a:t>
            </a:r>
          </a:p>
          <a:p>
            <a:r>
              <a:rPr lang="en-US" sz="1200" dirty="0"/>
              <a:t>4. </a:t>
            </a:r>
            <a:r>
              <a:rPr lang="en-US" sz="1200" dirty="0" err="1"/>
              <a:t>Penyusuaian</a:t>
            </a:r>
            <a:r>
              <a:rPr lang="en-US" sz="1200" dirty="0"/>
              <a:t> frequency </a:t>
            </a:r>
            <a:r>
              <a:rPr lang="en-US" sz="1200" dirty="0" err="1"/>
              <a:t>kerja</a:t>
            </a:r>
            <a:r>
              <a:rPr lang="en-US" sz="1200" dirty="0"/>
              <a:t> dan </a:t>
            </a:r>
            <a:r>
              <a:rPr lang="en-US" sz="1200" dirty="0" err="1"/>
              <a:t>impedansi</a:t>
            </a:r>
            <a:r>
              <a:rPr lang="en-US" sz="1200" dirty="0"/>
              <a:t> 50 ohm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keluaran</a:t>
            </a:r>
            <a:r>
              <a:rPr lang="en-US" sz="1200" dirty="0"/>
              <a:t> </a:t>
            </a:r>
            <a:r>
              <a:rPr lang="en-US" sz="1200" dirty="0" err="1"/>
              <a:t>pemancar</a:t>
            </a:r>
            <a:r>
              <a:rPr lang="en-US" sz="1200" dirty="0"/>
              <a:t> </a:t>
            </a:r>
            <a:r>
              <a:rPr lang="en-US" sz="1200" dirty="0" err="1"/>
              <a:t>ke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mengunakan</a:t>
            </a:r>
            <a:r>
              <a:rPr lang="en-US" sz="1200" dirty="0"/>
              <a:t> balun 1;4.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B70969-AB22-4968-880E-95D5E1D4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07" y="2787774"/>
            <a:ext cx="4031099" cy="2266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FBE8B0-68EB-45AF-85BE-7A132ABA3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22"/>
          <a:stretch/>
        </p:blipFill>
        <p:spPr>
          <a:xfrm>
            <a:off x="201216" y="2920846"/>
            <a:ext cx="953168" cy="2057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5965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512" y="195486"/>
            <a:ext cx="3888432" cy="27559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Antenna MW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17450" y="699542"/>
            <a:ext cx="4334509" cy="417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dirty="0" err="1"/>
              <a:t>Jenis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endParaRPr lang="en-US" sz="1200" dirty="0"/>
          </a:p>
          <a:p>
            <a:r>
              <a:rPr lang="en-US" sz="1200" dirty="0"/>
              <a:t>    </a:t>
            </a:r>
          </a:p>
          <a:p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pemancar</a:t>
            </a:r>
            <a:r>
              <a:rPr lang="en-US" sz="1200" dirty="0"/>
              <a:t> MW </a:t>
            </a:r>
            <a:r>
              <a:rPr lang="en-US" sz="1200" dirty="0" err="1"/>
              <a:t>biasanya</a:t>
            </a:r>
            <a:r>
              <a:rPr lang="en-US" sz="1200" dirty="0"/>
              <a:t> </a:t>
            </a:r>
            <a:r>
              <a:rPr lang="en-US" sz="1200" dirty="0" err="1"/>
              <a:t>berupa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vertikal</a:t>
            </a:r>
            <a:r>
              <a:rPr lang="en-US" sz="1200" dirty="0"/>
              <a:t> </a:t>
            </a:r>
          </a:p>
          <a:p>
            <a:r>
              <a:rPr lang="en-US" sz="1200" dirty="0" err="1"/>
              <a:t>atau</a:t>
            </a:r>
            <a:r>
              <a:rPr lang="en-US" sz="1200" dirty="0"/>
              <a:t> monopole yang </a:t>
            </a:r>
            <a:r>
              <a:rPr lang="en-US" sz="1200" dirty="0" err="1"/>
              <a:t>tingginya</a:t>
            </a:r>
            <a:r>
              <a:rPr lang="en-US" sz="1200" dirty="0"/>
              <a:t> </a:t>
            </a:r>
            <a:r>
              <a:rPr lang="en-US" sz="1200" dirty="0" err="1"/>
              <a:t>seringkali</a:t>
            </a:r>
            <a:r>
              <a:rPr lang="en-US" sz="1200" dirty="0"/>
              <a:t> </a:t>
            </a:r>
            <a:r>
              <a:rPr lang="en-US" sz="1200" dirty="0" err="1"/>
              <a:t>merupakan</a:t>
            </a:r>
            <a:r>
              <a:rPr lang="en-US" sz="1200" dirty="0"/>
              <a:t> </a:t>
            </a:r>
          </a:p>
          <a:p>
            <a:r>
              <a:rPr lang="en-US" sz="1200" dirty="0"/>
              <a:t>1/4 </a:t>
            </a:r>
            <a:r>
              <a:rPr lang="en-US" sz="1200" dirty="0" err="1"/>
              <a:t>lamda</a:t>
            </a:r>
            <a:r>
              <a:rPr lang="en-US" sz="1200" dirty="0"/>
              <a:t> </a:t>
            </a:r>
            <a:r>
              <a:rPr lang="en-US" sz="1200" dirty="0" err="1"/>
              <a:t>panjang</a:t>
            </a:r>
            <a:r>
              <a:rPr lang="en-US" sz="1200" dirty="0"/>
              <a:t> </a:t>
            </a:r>
            <a:r>
              <a:rPr lang="en-US" sz="1200" dirty="0" err="1"/>
              <a:t>gelombang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frequency </a:t>
            </a:r>
            <a:r>
              <a:rPr lang="en-US" sz="1200" dirty="0" err="1"/>
              <a:t>kerja</a:t>
            </a:r>
            <a:r>
              <a:rPr lang="en-US" sz="1200" dirty="0"/>
              <a:t> </a:t>
            </a:r>
            <a:r>
              <a:rPr lang="en-US" sz="1200" dirty="0" err="1"/>
              <a:t>pemancar</a:t>
            </a:r>
            <a:r>
              <a:rPr lang="en-US" sz="1200" dirty="0"/>
              <a:t>, </a:t>
            </a:r>
            <a:r>
              <a:rPr lang="en-US" sz="1200" dirty="0" err="1"/>
              <a:t>dalam</a:t>
            </a:r>
            <a:r>
              <a:rPr lang="en-US" sz="1200" dirty="0"/>
              <a:t> </a:t>
            </a:r>
            <a:r>
              <a:rPr lang="en-US" sz="1200" dirty="0" err="1"/>
              <a:t>pemancar</a:t>
            </a:r>
            <a:r>
              <a:rPr lang="en-US" sz="1200" dirty="0"/>
              <a:t> MW juga </a:t>
            </a:r>
            <a:r>
              <a:rPr lang="en-US" sz="1200" dirty="0" err="1"/>
              <a:t>terdapat</a:t>
            </a:r>
            <a:r>
              <a:rPr lang="en-US" sz="1200" dirty="0"/>
              <a:t> :</a:t>
            </a:r>
          </a:p>
          <a:p>
            <a:r>
              <a:rPr lang="en-US" sz="1200" dirty="0"/>
              <a:t> - Menara radiator; </a:t>
            </a:r>
            <a:r>
              <a:rPr lang="en-US" sz="1200" dirty="0" err="1"/>
              <a:t>menara</a:t>
            </a:r>
            <a:r>
              <a:rPr lang="en-US" sz="1200" dirty="0"/>
              <a:t> </a:t>
            </a:r>
            <a:r>
              <a:rPr lang="en-US" sz="1200" dirty="0" err="1"/>
              <a:t>itu</a:t>
            </a:r>
            <a:r>
              <a:rPr lang="en-US" sz="1200" dirty="0"/>
              <a:t> </a:t>
            </a:r>
            <a:r>
              <a:rPr lang="en-US" sz="1200" dirty="0" err="1"/>
              <a:t>berfungsi</a:t>
            </a:r>
            <a:r>
              <a:rPr lang="en-US" sz="1200" dirty="0"/>
              <a:t> </a:t>
            </a:r>
            <a:r>
              <a:rPr lang="en-US" sz="1200" dirty="0" err="1"/>
              <a:t>sebagai</a:t>
            </a:r>
            <a:r>
              <a:rPr lang="en-US" sz="1200" dirty="0"/>
              <a:t> </a:t>
            </a:r>
            <a:r>
              <a:rPr lang="en-US" sz="1200" dirty="0" err="1"/>
              <a:t>elemen</a:t>
            </a:r>
            <a:r>
              <a:rPr lang="en-US" sz="1200" dirty="0"/>
              <a:t>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radiasi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endParaRPr lang="en-US" sz="1200" dirty="0"/>
          </a:p>
          <a:p>
            <a:r>
              <a:rPr lang="en-US" sz="1200" dirty="0"/>
              <a:t> - </a:t>
            </a:r>
            <a:r>
              <a:rPr lang="en-US" sz="1200" dirty="0" err="1"/>
              <a:t>Sistem</a:t>
            </a:r>
            <a:r>
              <a:rPr lang="en-US" sz="1200" dirty="0"/>
              <a:t> </a:t>
            </a:r>
            <a:r>
              <a:rPr lang="en-US" sz="1200" dirty="0" err="1"/>
              <a:t>pembumian</a:t>
            </a:r>
            <a:r>
              <a:rPr lang="en-US" sz="1200" dirty="0"/>
              <a:t>; sangat </a:t>
            </a:r>
            <a:r>
              <a:rPr lang="en-US" sz="1200" dirty="0" err="1"/>
              <a:t>penting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vertikal</a:t>
            </a:r>
            <a:r>
              <a:rPr lang="en-US" sz="1200" dirty="0"/>
              <a:t>  </a:t>
            </a:r>
          </a:p>
          <a:p>
            <a:r>
              <a:rPr lang="en-US" sz="1200" dirty="0"/>
              <a:t>    MW </a:t>
            </a:r>
            <a:r>
              <a:rPr lang="en-US" sz="1200" dirty="0" err="1"/>
              <a:t>karna</a:t>
            </a:r>
            <a:r>
              <a:rPr lang="en-US" sz="1200" dirty="0"/>
              <a:t> </a:t>
            </a:r>
            <a:r>
              <a:rPr lang="en-US" sz="1200" dirty="0" err="1"/>
              <a:t>sistem</a:t>
            </a:r>
            <a:r>
              <a:rPr lang="en-US" sz="1200" dirty="0"/>
              <a:t> </a:t>
            </a:r>
            <a:r>
              <a:rPr lang="en-US" sz="1200" dirty="0" err="1"/>
              <a:t>ini</a:t>
            </a:r>
            <a:r>
              <a:rPr lang="en-US" sz="1200" dirty="0"/>
              <a:t> </a:t>
            </a:r>
            <a:r>
              <a:rPr lang="en-US" sz="1200" dirty="0" err="1"/>
              <a:t>terdiri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ratusan</a:t>
            </a:r>
            <a:r>
              <a:rPr lang="en-US" sz="1200" dirty="0"/>
              <a:t> </a:t>
            </a:r>
            <a:r>
              <a:rPr lang="en-US" sz="1200" dirty="0" err="1"/>
              <a:t>kawat</a:t>
            </a:r>
            <a:r>
              <a:rPr lang="en-US" sz="1200" dirty="0"/>
              <a:t> </a:t>
            </a:r>
            <a:r>
              <a:rPr lang="en-US" sz="1200" dirty="0" err="1"/>
              <a:t>tembaga</a:t>
            </a:r>
            <a:r>
              <a:rPr lang="en-US" sz="1200" dirty="0"/>
              <a:t>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tertanam</a:t>
            </a:r>
            <a:r>
              <a:rPr lang="en-US" sz="1200" dirty="0"/>
              <a:t> </a:t>
            </a:r>
            <a:r>
              <a:rPr lang="en-US" sz="1200" dirty="0" err="1"/>
              <a:t>dalam</a:t>
            </a:r>
            <a:r>
              <a:rPr lang="en-US" sz="1200" dirty="0"/>
              <a:t> </a:t>
            </a:r>
            <a:r>
              <a:rPr lang="en-US" sz="1200" dirty="0" err="1"/>
              <a:t>tanah</a:t>
            </a:r>
            <a:r>
              <a:rPr lang="en-US" sz="1200" dirty="0"/>
              <a:t> </a:t>
            </a:r>
            <a:r>
              <a:rPr lang="en-US" sz="1200" dirty="0" err="1"/>
              <a:t>secara</a:t>
            </a:r>
            <a:r>
              <a:rPr lang="en-US" sz="1200" dirty="0"/>
              <a:t> radial di </a:t>
            </a:r>
            <a:r>
              <a:rPr lang="en-US" sz="1200" dirty="0" err="1"/>
              <a:t>pangkal</a:t>
            </a:r>
            <a:r>
              <a:rPr lang="en-US" sz="1200" dirty="0"/>
              <a:t> </a:t>
            </a:r>
            <a:r>
              <a:rPr lang="en-US" sz="1200" dirty="0" err="1"/>
              <a:t>menara</a:t>
            </a:r>
            <a:r>
              <a:rPr lang="en-US" sz="1200" dirty="0"/>
              <a:t>.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Sistem</a:t>
            </a:r>
            <a:r>
              <a:rPr lang="en-US" sz="1200" dirty="0"/>
              <a:t> </a:t>
            </a:r>
            <a:r>
              <a:rPr lang="en-US" sz="1200" dirty="0" err="1"/>
              <a:t>pembumian</a:t>
            </a:r>
            <a:r>
              <a:rPr lang="en-US" sz="1200" dirty="0"/>
              <a:t> yang </a:t>
            </a:r>
            <a:r>
              <a:rPr lang="en-US" sz="1200" dirty="0" err="1"/>
              <a:t>baik</a:t>
            </a:r>
            <a:r>
              <a:rPr lang="en-US" sz="1200" dirty="0"/>
              <a:t> </a:t>
            </a:r>
            <a:r>
              <a:rPr lang="en-US" sz="1200" dirty="0" err="1"/>
              <a:t>akan</a:t>
            </a:r>
            <a:r>
              <a:rPr lang="en-US" sz="1200" dirty="0"/>
              <a:t> </a:t>
            </a:r>
            <a:r>
              <a:rPr lang="en-US" sz="1200" dirty="0" err="1"/>
              <a:t>mengurangi</a:t>
            </a:r>
            <a:r>
              <a:rPr lang="en-US" sz="1200" dirty="0"/>
              <a:t> dan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membantu</a:t>
            </a:r>
            <a:r>
              <a:rPr lang="en-US" sz="1200" dirty="0"/>
              <a:t> </a:t>
            </a:r>
            <a:r>
              <a:rPr lang="en-US" sz="1200" dirty="0" err="1"/>
              <a:t>pola</a:t>
            </a:r>
            <a:r>
              <a:rPr lang="en-US" sz="1200" dirty="0"/>
              <a:t> </a:t>
            </a:r>
            <a:r>
              <a:rPr lang="en-US" sz="1200" dirty="0" err="1"/>
              <a:t>radiasi</a:t>
            </a:r>
            <a:r>
              <a:rPr lang="en-US" sz="1200" dirty="0"/>
              <a:t> yang </a:t>
            </a:r>
            <a:r>
              <a:rPr lang="en-US" sz="1200" dirty="0" err="1"/>
              <a:t>efeien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00D64-2F0A-4DCF-A407-EB71B6EC3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000"/>
          <a:stretch/>
        </p:blipFill>
        <p:spPr>
          <a:xfrm>
            <a:off x="5018230" y="651817"/>
            <a:ext cx="3600400" cy="3984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162E1B-F2AB-4156-BD17-FD56E905C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860" y="3286025"/>
            <a:ext cx="1086570" cy="1661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B7F8D3-4864-4206-B83F-ADE28350B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70" y="3286025"/>
            <a:ext cx="1086570" cy="1635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B3DB00-7B84-444E-A229-6E31DB009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391" y="3286025"/>
            <a:ext cx="1446610" cy="1635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084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512" y="195486"/>
            <a:ext cx="3888432" cy="27559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Setting Antenna MW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7505" y="555526"/>
            <a:ext cx="5040560" cy="417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dirty="0"/>
              <a:t>1.. Frequency dan Panjang </a:t>
            </a:r>
            <a:r>
              <a:rPr lang="en-US" sz="1200" dirty="0" err="1"/>
              <a:t>Gelombang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harus</a:t>
            </a:r>
            <a:r>
              <a:rPr lang="en-US" sz="1200" dirty="0"/>
              <a:t> di tuning agar </a:t>
            </a:r>
            <a:r>
              <a:rPr lang="en-US" sz="1200" dirty="0" err="1"/>
              <a:t>beresonansi</a:t>
            </a:r>
            <a:r>
              <a:rPr lang="en-US" sz="1200" dirty="0"/>
              <a:t> pada frequency </a:t>
            </a:r>
            <a:r>
              <a:rPr lang="en-US" sz="1200" dirty="0" err="1"/>
              <a:t>kerja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dirty="0" err="1"/>
              <a:t>efesiensi</a:t>
            </a:r>
            <a:r>
              <a:rPr lang="en-US" sz="1200" dirty="0"/>
              <a:t> </a:t>
            </a:r>
            <a:r>
              <a:rPr lang="en-US" sz="1200" dirty="0" err="1"/>
              <a:t>daya</a:t>
            </a:r>
            <a:r>
              <a:rPr lang="en-US" sz="1200" dirty="0"/>
              <a:t> </a:t>
            </a:r>
            <a:r>
              <a:rPr lang="en-US" sz="1200" dirty="0" err="1"/>
              <a:t>kembali</a:t>
            </a:r>
            <a:r>
              <a:rPr lang="en-US" sz="1200" dirty="0"/>
              <a:t> dan </a:t>
            </a:r>
            <a:r>
              <a:rPr lang="en-US" sz="1200" dirty="0" err="1"/>
              <a:t>maksimum</a:t>
            </a:r>
            <a:r>
              <a:rPr lang="en-US" sz="1200" dirty="0"/>
              <a:t> </a:t>
            </a:r>
            <a:r>
              <a:rPr lang="en-US" sz="1200" dirty="0" err="1"/>
              <a:t>daya</a:t>
            </a:r>
            <a:r>
              <a:rPr lang="en-US" sz="1200" dirty="0"/>
              <a:t> </a:t>
            </a:r>
            <a:r>
              <a:rPr lang="en-US" sz="1200" dirty="0" err="1"/>
              <a:t>terpancar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/>
              <a:t>2. </a:t>
            </a:r>
            <a:r>
              <a:rPr lang="en-US" sz="1200" dirty="0" err="1"/>
              <a:t>Penyetelan</a:t>
            </a:r>
            <a:r>
              <a:rPr lang="en-US" sz="1200" dirty="0"/>
              <a:t> </a:t>
            </a:r>
            <a:r>
              <a:rPr lang="en-US" sz="1200" dirty="0" err="1"/>
              <a:t>atau</a:t>
            </a:r>
            <a:r>
              <a:rPr lang="en-US" sz="1200" dirty="0"/>
              <a:t> tuning dan </a:t>
            </a:r>
            <a:r>
              <a:rPr lang="en-US" sz="1200" dirty="0" err="1"/>
              <a:t>Pencocokan</a:t>
            </a:r>
            <a:r>
              <a:rPr lang="en-US" sz="1200" dirty="0"/>
              <a:t> </a:t>
            </a:r>
            <a:r>
              <a:rPr lang="en-US" sz="1200" dirty="0" err="1"/>
              <a:t>impedansi</a:t>
            </a:r>
            <a:r>
              <a:rPr lang="en-US" sz="1200" dirty="0"/>
              <a:t> </a:t>
            </a:r>
            <a:r>
              <a:rPr lang="en-US" sz="1200" dirty="0" err="1"/>
              <a:t>atau</a:t>
            </a:r>
            <a:r>
              <a:rPr lang="en-US" sz="1200" dirty="0"/>
              <a:t> matching.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harus</a:t>
            </a:r>
            <a:r>
              <a:rPr lang="en-US" sz="1200" dirty="0"/>
              <a:t> di </a:t>
            </a:r>
            <a:r>
              <a:rPr lang="en-US" sz="1200" dirty="0" err="1"/>
              <a:t>sesuaikan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impedansi</a:t>
            </a:r>
            <a:r>
              <a:rPr lang="en-US" sz="1200" dirty="0"/>
              <a:t> </a:t>
            </a:r>
            <a:r>
              <a:rPr lang="en-US" sz="1200" dirty="0" err="1"/>
              <a:t>keluaran</a:t>
            </a:r>
            <a:r>
              <a:rPr lang="en-US" sz="1200" dirty="0"/>
              <a:t> </a:t>
            </a:r>
            <a:r>
              <a:rPr lang="en-US" sz="1200" dirty="0" err="1"/>
              <a:t>pemancar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dirty="0" err="1"/>
              <a:t>untuk</a:t>
            </a:r>
            <a:r>
              <a:rPr lang="en-US" sz="1200" dirty="0"/>
              <a:t> 50 ohm agar </a:t>
            </a:r>
            <a:r>
              <a:rPr lang="en-US" sz="1200" dirty="0" err="1"/>
              <a:t>daya</a:t>
            </a:r>
            <a:r>
              <a:rPr lang="en-US" sz="1200" dirty="0"/>
              <a:t> </a:t>
            </a:r>
            <a:r>
              <a:rPr lang="en-US" sz="1200" dirty="0" err="1"/>
              <a:t>maksimum</a:t>
            </a:r>
            <a:r>
              <a:rPr lang="en-US" sz="1200" dirty="0"/>
              <a:t> </a:t>
            </a:r>
            <a:r>
              <a:rPr lang="en-US" sz="1200" dirty="0" err="1"/>
              <a:t>dapat</a:t>
            </a:r>
            <a:r>
              <a:rPr lang="en-US" sz="1200" dirty="0"/>
              <a:t> </a:t>
            </a:r>
            <a:r>
              <a:rPr lang="en-US" sz="1200" dirty="0" err="1"/>
              <a:t>ditransmisikan</a:t>
            </a:r>
            <a:r>
              <a:rPr lang="en-US" sz="1200" dirty="0"/>
              <a:t> </a:t>
            </a:r>
            <a:r>
              <a:rPr lang="en-US" sz="1200" dirty="0" err="1"/>
              <a:t>ke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.</a:t>
            </a:r>
          </a:p>
          <a:p>
            <a:r>
              <a:rPr lang="en-US" sz="1200" dirty="0"/>
              <a:t>    - </a:t>
            </a:r>
            <a:r>
              <a:rPr lang="en-US" sz="1200" dirty="0" err="1"/>
              <a:t>Pencocokan</a:t>
            </a:r>
            <a:r>
              <a:rPr lang="en-US" sz="1200" dirty="0"/>
              <a:t> </a:t>
            </a:r>
            <a:r>
              <a:rPr lang="en-US" sz="1200" dirty="0" err="1"/>
              <a:t>Jaringan</a:t>
            </a:r>
            <a:r>
              <a:rPr lang="en-US" sz="1200" dirty="0"/>
              <a:t>; </a:t>
            </a:r>
            <a:r>
              <a:rPr lang="en-US" sz="1200" dirty="0" err="1"/>
              <a:t>menggunakan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tuning unit </a:t>
            </a:r>
            <a:r>
              <a:rPr lang="en-US" sz="1200" dirty="0" err="1"/>
              <a:t>atau</a:t>
            </a:r>
            <a:r>
              <a:rPr lang="en-US" sz="1200" dirty="0"/>
              <a:t> ATU</a:t>
            </a:r>
          </a:p>
          <a:p>
            <a:r>
              <a:rPr lang="en-US" sz="1200" dirty="0"/>
              <a:t>    yang </a:t>
            </a:r>
            <a:r>
              <a:rPr lang="en-US" sz="1200" dirty="0" err="1"/>
              <a:t>terdiri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induktor</a:t>
            </a:r>
            <a:r>
              <a:rPr lang="en-US" sz="1200" dirty="0"/>
              <a:t> dan </a:t>
            </a:r>
            <a:r>
              <a:rPr lang="en-US" sz="1200" dirty="0" err="1"/>
              <a:t>capasitor</a:t>
            </a:r>
            <a:r>
              <a:rPr lang="en-US" sz="1200" dirty="0"/>
              <a:t> agar </a:t>
            </a:r>
            <a:r>
              <a:rPr lang="en-US" sz="1200" dirty="0" err="1"/>
              <a:t>dapat</a:t>
            </a:r>
            <a:r>
              <a:rPr lang="en-US" sz="1200" dirty="0"/>
              <a:t> </a:t>
            </a:r>
            <a:r>
              <a:rPr lang="en-US" sz="1200" dirty="0" err="1"/>
              <a:t>menyesuaikan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dirty="0" err="1"/>
              <a:t>impedansi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agar </a:t>
            </a:r>
            <a:r>
              <a:rPr lang="en-US" sz="1200" dirty="0" err="1"/>
              <a:t>sesuai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jalur</a:t>
            </a:r>
            <a:r>
              <a:rPr lang="en-US" sz="1200" dirty="0"/>
              <a:t> </a:t>
            </a:r>
            <a:r>
              <a:rPr lang="en-US" sz="1200" dirty="0" err="1"/>
              <a:t>transmisi</a:t>
            </a:r>
            <a:r>
              <a:rPr lang="en-US" sz="1200" dirty="0"/>
              <a:t> dan </a:t>
            </a:r>
            <a:r>
              <a:rPr lang="en-US" sz="1200" dirty="0" err="1"/>
              <a:t>pemancar</a:t>
            </a:r>
            <a:r>
              <a:rPr lang="en-US" sz="1200" dirty="0"/>
              <a:t>.</a:t>
            </a:r>
          </a:p>
          <a:p>
            <a:r>
              <a:rPr lang="en-US" sz="1200" dirty="0"/>
              <a:t>    - Standing Wave Ratio </a:t>
            </a:r>
            <a:r>
              <a:rPr lang="en-US" sz="1200" dirty="0" err="1"/>
              <a:t>nilai</a:t>
            </a:r>
            <a:r>
              <a:rPr lang="en-US" sz="1200" dirty="0"/>
              <a:t> 1,01;1 </a:t>
            </a:r>
            <a:r>
              <a:rPr lang="en-US" sz="1200" dirty="0" err="1"/>
              <a:t>didapatkan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pengaturan</a:t>
            </a:r>
            <a:r>
              <a:rPr lang="en-US" sz="1200" dirty="0"/>
              <a:t>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impedansi</a:t>
            </a:r>
            <a:r>
              <a:rPr lang="en-US" sz="1200" dirty="0"/>
              <a:t> yang </a:t>
            </a:r>
            <a:r>
              <a:rPr lang="en-US" sz="1200" dirty="0" err="1"/>
              <a:t>sesuai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frequency </a:t>
            </a:r>
            <a:r>
              <a:rPr lang="en-US" sz="1200" dirty="0" err="1"/>
              <a:t>kerja</a:t>
            </a:r>
            <a:r>
              <a:rPr lang="en-US" sz="1200" dirty="0"/>
              <a:t> </a:t>
            </a:r>
            <a:r>
              <a:rPr lang="en-US" sz="1200" dirty="0" err="1"/>
              <a:t>pemancar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/>
              <a:t>3.. </a:t>
            </a:r>
            <a:r>
              <a:rPr lang="en-US" sz="1200" dirty="0" err="1"/>
              <a:t>Ketinggian</a:t>
            </a:r>
            <a:r>
              <a:rPr lang="en-US" sz="1200" dirty="0"/>
              <a:t> dan </a:t>
            </a:r>
            <a:r>
              <a:rPr lang="en-US" sz="1200" dirty="0" err="1"/>
              <a:t>Penempatan</a:t>
            </a:r>
            <a:endParaRPr lang="en-US" sz="1200" dirty="0"/>
          </a:p>
          <a:p>
            <a:r>
              <a:rPr lang="en-US" sz="1200" dirty="0"/>
              <a:t>    - </a:t>
            </a:r>
            <a:r>
              <a:rPr lang="en-US" sz="1200" dirty="0" err="1"/>
              <a:t>Ketinggian</a:t>
            </a:r>
            <a:r>
              <a:rPr lang="en-US" sz="1200" dirty="0"/>
              <a:t>; </a:t>
            </a:r>
            <a:r>
              <a:rPr lang="en-US" sz="1200" dirty="0" err="1"/>
              <a:t>semakin</a:t>
            </a:r>
            <a:r>
              <a:rPr lang="en-US" sz="1200" dirty="0"/>
              <a:t> </a:t>
            </a:r>
            <a:r>
              <a:rPr lang="en-US" sz="1200" dirty="0" err="1"/>
              <a:t>tinggi</a:t>
            </a:r>
            <a:r>
              <a:rPr lang="en-US" sz="1200" dirty="0"/>
              <a:t> </a:t>
            </a:r>
            <a:r>
              <a:rPr lang="en-US" sz="1200" dirty="0" err="1"/>
              <a:t>menara</a:t>
            </a:r>
            <a:r>
              <a:rPr lang="en-US" sz="1200" dirty="0"/>
              <a:t> </a:t>
            </a:r>
            <a:r>
              <a:rPr lang="en-US" sz="1200" dirty="0" err="1"/>
              <a:t>mendekati</a:t>
            </a:r>
            <a:r>
              <a:rPr lang="en-US" sz="1200" dirty="0"/>
              <a:t> 1/4 </a:t>
            </a:r>
            <a:r>
              <a:rPr lang="en-US" sz="1200" dirty="0" err="1"/>
              <a:t>lamda</a:t>
            </a:r>
            <a:r>
              <a:rPr lang="en-US" sz="1200" dirty="0"/>
              <a:t>, </a:t>
            </a:r>
            <a:r>
              <a:rPr lang="en-US" sz="1200" dirty="0" err="1"/>
              <a:t>semakin</a:t>
            </a:r>
            <a:endParaRPr lang="en-US" sz="1200" dirty="0"/>
          </a:p>
          <a:p>
            <a:r>
              <a:rPr lang="en-US" sz="1200" dirty="0"/>
              <a:t>      </a:t>
            </a:r>
            <a:r>
              <a:rPr lang="en-US" sz="1200" dirty="0" err="1"/>
              <a:t>baik</a:t>
            </a:r>
            <a:r>
              <a:rPr lang="en-US" sz="1200" dirty="0"/>
              <a:t> </a:t>
            </a:r>
            <a:r>
              <a:rPr lang="en-US" sz="1200" dirty="0" err="1"/>
              <a:t>sefesiensi</a:t>
            </a:r>
            <a:r>
              <a:rPr lang="en-US" sz="1200" dirty="0"/>
              <a:t> </a:t>
            </a:r>
            <a:r>
              <a:rPr lang="en-US" sz="1200" dirty="0" err="1"/>
              <a:t>radiasi</a:t>
            </a:r>
            <a:r>
              <a:rPr lang="en-US" sz="1200" dirty="0"/>
              <a:t> dan </a:t>
            </a:r>
            <a:r>
              <a:rPr lang="en-US" sz="1200" dirty="0" err="1"/>
              <a:t>pola</a:t>
            </a:r>
            <a:r>
              <a:rPr lang="en-US" sz="1200" dirty="0"/>
              <a:t> </a:t>
            </a:r>
            <a:r>
              <a:rPr lang="en-US" sz="1200" dirty="0" err="1"/>
              <a:t>pancaran</a:t>
            </a:r>
            <a:r>
              <a:rPr lang="en-US" sz="1200" dirty="0"/>
              <a:t>.</a:t>
            </a:r>
          </a:p>
          <a:p>
            <a:r>
              <a:rPr lang="en-US" sz="1200" dirty="0"/>
              <a:t>    - Lokasi; area </a:t>
            </a:r>
            <a:r>
              <a:rPr lang="en-US" sz="1200" dirty="0" err="1"/>
              <a:t>pemasangan</a:t>
            </a:r>
            <a:r>
              <a:rPr lang="en-US" sz="1200" dirty="0"/>
              <a:t> </a:t>
            </a:r>
            <a:r>
              <a:rPr lang="en-US" sz="1200" dirty="0" err="1"/>
              <a:t>harus</a:t>
            </a:r>
            <a:r>
              <a:rPr lang="en-US" sz="1200" dirty="0"/>
              <a:t> </a:t>
            </a:r>
            <a:r>
              <a:rPr lang="en-US" sz="1200" dirty="0" err="1"/>
              <a:t>memiliki</a:t>
            </a:r>
            <a:r>
              <a:rPr lang="en-US" sz="1200" dirty="0"/>
              <a:t> </a:t>
            </a:r>
            <a:r>
              <a:rPr lang="en-US" sz="1200" dirty="0" err="1"/>
              <a:t>konduktivitas</a:t>
            </a:r>
            <a:r>
              <a:rPr lang="en-US" sz="1200" dirty="0"/>
              <a:t> </a:t>
            </a:r>
            <a:r>
              <a:rPr lang="en-US" sz="1200" dirty="0" err="1"/>
              <a:t>tanah</a:t>
            </a:r>
            <a:r>
              <a:rPr lang="en-US" sz="1200" dirty="0"/>
              <a:t> yang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baik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sistem</a:t>
            </a:r>
            <a:r>
              <a:rPr lang="en-US" sz="1200" dirty="0"/>
              <a:t> </a:t>
            </a:r>
            <a:r>
              <a:rPr lang="en-US" sz="1200" dirty="0" err="1"/>
              <a:t>pembumian</a:t>
            </a:r>
            <a:r>
              <a:rPr lang="en-US" sz="1200" dirty="0"/>
              <a:t> agar </a:t>
            </a:r>
            <a:r>
              <a:rPr lang="en-US" sz="1200" dirty="0" err="1"/>
              <a:t>bekerja</a:t>
            </a:r>
            <a:r>
              <a:rPr lang="en-US" sz="1200" dirty="0"/>
              <a:t> </a:t>
            </a:r>
            <a:r>
              <a:rPr lang="en-US" sz="1200" dirty="0" err="1"/>
              <a:t>efektif</a:t>
            </a:r>
            <a:r>
              <a:rPr lang="en-US" sz="1200" dirty="0"/>
              <a:t>. </a:t>
            </a:r>
            <a:r>
              <a:rPr lang="en-US" sz="1200" dirty="0" err="1"/>
              <a:t>Hindari</a:t>
            </a:r>
            <a:r>
              <a:rPr lang="en-US" sz="1200" dirty="0"/>
              <a:t> </a:t>
            </a:r>
            <a:r>
              <a:rPr lang="en-US" sz="1200" dirty="0" err="1"/>
              <a:t>objek</a:t>
            </a:r>
            <a:r>
              <a:rPr lang="en-US" sz="1200" dirty="0"/>
              <a:t>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konduktif</a:t>
            </a:r>
            <a:r>
              <a:rPr lang="en-US" sz="1200" dirty="0"/>
              <a:t> </a:t>
            </a:r>
            <a:r>
              <a:rPr lang="en-US" sz="1200" dirty="0" err="1"/>
              <a:t>besar</a:t>
            </a:r>
            <a:r>
              <a:rPr lang="en-US" sz="1200" dirty="0"/>
              <a:t> di </a:t>
            </a:r>
            <a:r>
              <a:rPr lang="en-US" sz="1200" dirty="0" err="1"/>
              <a:t>dekat</a:t>
            </a:r>
            <a:r>
              <a:rPr lang="en-US" sz="1200" dirty="0"/>
              <a:t> </a:t>
            </a:r>
            <a:r>
              <a:rPr lang="en-US" sz="1200" dirty="0" err="1"/>
              <a:t>antena</a:t>
            </a:r>
            <a:r>
              <a:rPr lang="en-US" sz="1200" dirty="0"/>
              <a:t> </a:t>
            </a:r>
            <a:r>
              <a:rPr lang="en-US" sz="1200" dirty="0" err="1"/>
              <a:t>yg</a:t>
            </a:r>
            <a:r>
              <a:rPr lang="en-US" sz="1200" dirty="0"/>
              <a:t> </a:t>
            </a:r>
            <a:r>
              <a:rPr lang="en-US" sz="1200" dirty="0" err="1"/>
              <a:t>dapat</a:t>
            </a:r>
            <a:r>
              <a:rPr lang="en-US" sz="1200" dirty="0"/>
              <a:t> </a:t>
            </a:r>
            <a:r>
              <a:rPr lang="en-US" sz="1200" dirty="0" err="1"/>
              <a:t>mengganggu</a:t>
            </a:r>
            <a:r>
              <a:rPr lang="en-US" sz="1200" dirty="0"/>
              <a:t> </a:t>
            </a:r>
            <a:r>
              <a:rPr lang="en-US" sz="1200" dirty="0" err="1"/>
              <a:t>pola</a:t>
            </a:r>
            <a:r>
              <a:rPr lang="en-US" sz="1200" dirty="0"/>
              <a:t> </a:t>
            </a:r>
            <a:r>
              <a:rPr lang="en-US" sz="1200" dirty="0" err="1"/>
              <a:t>radiasi</a:t>
            </a:r>
            <a:r>
              <a:rPr lang="en-US" sz="1200" dirty="0"/>
              <a:t>.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4. Pola </a:t>
            </a:r>
            <a:r>
              <a:rPr lang="en-US" sz="1200" dirty="0" err="1"/>
              <a:t>radiasi</a:t>
            </a:r>
            <a:r>
              <a:rPr lang="en-US" sz="1200" dirty="0"/>
              <a:t>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Membutuhkan</a:t>
            </a:r>
            <a:r>
              <a:rPr lang="en-US" sz="1200" dirty="0"/>
              <a:t> </a:t>
            </a:r>
            <a:r>
              <a:rPr lang="en-US" sz="1200" dirty="0" err="1"/>
              <a:t>jangkauan</a:t>
            </a:r>
            <a:r>
              <a:rPr lang="en-US" sz="1200" dirty="0"/>
              <a:t> </a:t>
            </a:r>
            <a:r>
              <a:rPr lang="en-US" sz="1200" dirty="0" err="1"/>
              <a:t>spesifik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memancarkan</a:t>
            </a:r>
            <a:r>
              <a:rPr lang="en-US" sz="1200" dirty="0"/>
              <a:t> </a:t>
            </a:r>
            <a:r>
              <a:rPr lang="en-US" sz="1200" dirty="0" err="1"/>
              <a:t>sinyal</a:t>
            </a:r>
            <a:r>
              <a:rPr lang="en-US" sz="1200" dirty="0"/>
              <a:t> </a:t>
            </a:r>
            <a:r>
              <a:rPr lang="en-US" sz="1200" dirty="0" err="1"/>
              <a:t>kuat</a:t>
            </a:r>
            <a:r>
              <a:rPr lang="en-US" sz="1200" dirty="0"/>
              <a:t> </a:t>
            </a:r>
            <a:r>
              <a:rPr lang="en-US" sz="1200" dirty="0" err="1"/>
              <a:t>ke</a:t>
            </a:r>
            <a:endParaRPr lang="en-US" sz="1200" dirty="0"/>
          </a:p>
          <a:p>
            <a:r>
              <a:rPr lang="en-US" sz="1200" dirty="0"/>
              <a:t>    </a:t>
            </a:r>
            <a:r>
              <a:rPr lang="en-US" sz="1200" dirty="0" err="1"/>
              <a:t>satu</a:t>
            </a:r>
            <a:r>
              <a:rPr lang="en-US" sz="1200" dirty="0"/>
              <a:t> </a:t>
            </a:r>
            <a:r>
              <a:rPr lang="en-US" sz="1200" dirty="0" err="1"/>
              <a:t>arah</a:t>
            </a:r>
            <a:r>
              <a:rPr lang="en-US" sz="1200" dirty="0"/>
              <a:t> dan </a:t>
            </a:r>
            <a:r>
              <a:rPr lang="en-US" sz="1200" dirty="0" err="1"/>
              <a:t>lemah</a:t>
            </a:r>
            <a:r>
              <a:rPr lang="en-US" sz="1200" dirty="0"/>
              <a:t> </a:t>
            </a:r>
            <a:r>
              <a:rPr lang="en-US" sz="1200" dirty="0" err="1"/>
              <a:t>ke</a:t>
            </a:r>
            <a:r>
              <a:rPr lang="en-US" sz="1200" dirty="0"/>
              <a:t> </a:t>
            </a:r>
            <a:r>
              <a:rPr lang="en-US" sz="1200" dirty="0" err="1"/>
              <a:t>arah</a:t>
            </a:r>
            <a:r>
              <a:rPr lang="en-US" sz="1200" dirty="0"/>
              <a:t> lain agar </a:t>
            </a:r>
            <a:r>
              <a:rPr lang="en-US" sz="1200" dirty="0" err="1"/>
              <a:t>tidak</a:t>
            </a:r>
            <a:r>
              <a:rPr lang="en-US" sz="1200" dirty="0"/>
              <a:t> </a:t>
            </a:r>
            <a:r>
              <a:rPr lang="en-US" sz="1200" dirty="0" err="1"/>
              <a:t>terjadi</a:t>
            </a:r>
            <a:r>
              <a:rPr lang="en-US" sz="1200" dirty="0"/>
              <a:t> </a:t>
            </a:r>
            <a:r>
              <a:rPr lang="en-US" sz="1200" dirty="0" err="1"/>
              <a:t>interferensi</a:t>
            </a:r>
            <a:r>
              <a:rPr lang="en-US" sz="1200" dirty="0"/>
              <a:t> </a:t>
            </a:r>
            <a:r>
              <a:rPr lang="en-US" sz="1200" dirty="0" err="1"/>
              <a:t>ke</a:t>
            </a:r>
            <a:r>
              <a:rPr lang="en-US" sz="1200" dirty="0"/>
              <a:t> </a:t>
            </a:r>
          </a:p>
          <a:p>
            <a:r>
              <a:rPr lang="en-US" sz="1200" dirty="0"/>
              <a:t>    wilayah </a:t>
            </a:r>
            <a:r>
              <a:rPr lang="en-US" sz="1200" dirty="0" err="1"/>
              <a:t>tertentu</a:t>
            </a:r>
            <a:r>
              <a:rPr lang="en-US" sz="120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245ED-F0D2-441E-A5ED-014608AADB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72200" y="2427734"/>
            <a:ext cx="2540124" cy="247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B45E58-2F59-4DF4-A5BB-CB616057F6EB}"/>
              </a:ext>
            </a:extLst>
          </p:cNvPr>
          <p:cNvPicPr/>
          <p:nvPr/>
        </p:nvPicPr>
        <p:blipFill rotWithShape="1">
          <a:blip r:embed="rId3"/>
          <a:srcRect r="25763"/>
          <a:stretch/>
        </p:blipFill>
        <p:spPr bwMode="auto">
          <a:xfrm>
            <a:off x="5364088" y="771550"/>
            <a:ext cx="2460836" cy="2292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-108520" y="555526"/>
            <a:ext cx="7344623" cy="3647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/>
              <a:t>    </a:t>
            </a:r>
            <a:r>
              <a:rPr lang="en-US" sz="1400" dirty="0" err="1"/>
              <a:t>Singkatnya</a:t>
            </a:r>
            <a:r>
              <a:rPr lang="en-US" sz="1400" dirty="0"/>
              <a:t>, </a:t>
            </a:r>
            <a:r>
              <a:rPr lang="en-US" sz="1400" dirty="0" err="1"/>
              <a:t>pengaturan</a:t>
            </a:r>
            <a:r>
              <a:rPr lang="en-US" sz="1400" dirty="0"/>
              <a:t> </a:t>
            </a:r>
            <a:r>
              <a:rPr lang="en-US" sz="1400" dirty="0" err="1"/>
              <a:t>antena</a:t>
            </a:r>
            <a:r>
              <a:rPr lang="en-US" sz="1400" dirty="0"/>
              <a:t> </a:t>
            </a:r>
            <a:r>
              <a:rPr lang="en-US" sz="1400" dirty="0" err="1"/>
              <a:t>pemancar</a:t>
            </a:r>
            <a:r>
              <a:rPr lang="en-US" sz="1400" dirty="0"/>
              <a:t> mw </a:t>
            </a:r>
            <a:r>
              <a:rPr lang="en-US" sz="1400" dirty="0" err="1"/>
              <a:t>berfokus</a:t>
            </a:r>
            <a:r>
              <a:rPr lang="en-US" sz="1400" dirty="0"/>
              <a:t> pada;</a:t>
            </a:r>
          </a:p>
          <a:p>
            <a:r>
              <a:rPr lang="en-US" sz="1400" dirty="0"/>
              <a:t>    a. </a:t>
            </a:r>
            <a:r>
              <a:rPr lang="en-US" sz="1400" dirty="0" err="1"/>
              <a:t>menggunakan</a:t>
            </a:r>
            <a:r>
              <a:rPr lang="en-US" sz="1400" dirty="0"/>
              <a:t> </a:t>
            </a:r>
            <a:r>
              <a:rPr lang="en-US" sz="1400" dirty="0" err="1"/>
              <a:t>antena</a:t>
            </a:r>
            <a:r>
              <a:rPr lang="en-US" sz="1400" dirty="0"/>
              <a:t> </a:t>
            </a:r>
            <a:r>
              <a:rPr lang="en-US" sz="1400" dirty="0" err="1"/>
              <a:t>vertikal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ketinggian</a:t>
            </a:r>
            <a:r>
              <a:rPr lang="en-US" sz="1400" dirty="0"/>
              <a:t> yang </a:t>
            </a:r>
            <a:r>
              <a:rPr lang="en-US" sz="1400" dirty="0" err="1"/>
              <a:t>tepat</a:t>
            </a:r>
            <a:endParaRPr lang="en-US" sz="1400" dirty="0"/>
          </a:p>
          <a:p>
            <a:r>
              <a:rPr lang="en-US" sz="1400" dirty="0"/>
              <a:t>    b. </a:t>
            </a:r>
            <a:r>
              <a:rPr lang="en-US" sz="1400" dirty="0" err="1"/>
              <a:t>memasang</a:t>
            </a:r>
            <a:r>
              <a:rPr lang="en-US" sz="1400" dirty="0"/>
              <a:t> </a:t>
            </a:r>
            <a:r>
              <a:rPr lang="en-US" sz="1400" dirty="0" err="1"/>
              <a:t>sistem</a:t>
            </a:r>
            <a:r>
              <a:rPr lang="en-US" sz="1400" dirty="0"/>
              <a:t> </a:t>
            </a:r>
            <a:r>
              <a:rPr lang="en-US" sz="1400" dirty="0" err="1"/>
              <a:t>pembumian</a:t>
            </a:r>
            <a:r>
              <a:rPr lang="en-US" sz="1400" dirty="0"/>
              <a:t> yang </a:t>
            </a:r>
            <a:r>
              <a:rPr lang="en-US" sz="1400" dirty="0" err="1"/>
              <a:t>eksentif</a:t>
            </a:r>
            <a:r>
              <a:rPr lang="en-US" sz="1400" dirty="0"/>
              <a:t>.</a:t>
            </a:r>
          </a:p>
          <a:p>
            <a:r>
              <a:rPr lang="en-US" sz="1400" dirty="0"/>
              <a:t>    c. </a:t>
            </a:r>
            <a:r>
              <a:rPr lang="en-US" sz="1400" dirty="0" err="1"/>
              <a:t>melakukan</a:t>
            </a:r>
            <a:r>
              <a:rPr lang="en-US" sz="1400" dirty="0"/>
              <a:t> </a:t>
            </a:r>
            <a:r>
              <a:rPr lang="en-US" sz="1400" dirty="0" err="1"/>
              <a:t>pencocokan</a:t>
            </a:r>
            <a:r>
              <a:rPr lang="en-US" sz="1400" dirty="0"/>
              <a:t> </a:t>
            </a:r>
            <a:r>
              <a:rPr lang="en-US" sz="1400" dirty="0" err="1"/>
              <a:t>impedansi</a:t>
            </a:r>
            <a:r>
              <a:rPr lang="en-US" sz="1400" dirty="0"/>
              <a:t> </a:t>
            </a:r>
            <a:r>
              <a:rPr lang="en-US" sz="1400" dirty="0" err="1"/>
              <a:t>untuk</a:t>
            </a:r>
            <a:r>
              <a:rPr lang="en-US" sz="1400" dirty="0"/>
              <a:t> SWR </a:t>
            </a:r>
            <a:r>
              <a:rPr lang="en-US" sz="1400" dirty="0" err="1"/>
              <a:t>rendah</a:t>
            </a:r>
            <a:endParaRPr lang="en-US" sz="1400" dirty="0"/>
          </a:p>
          <a:p>
            <a:r>
              <a:rPr lang="en-US" sz="1400" dirty="0"/>
              <a:t>    d. </a:t>
            </a:r>
            <a:r>
              <a:rPr lang="en-US" sz="1400" dirty="0" err="1"/>
              <a:t>mengontrol</a:t>
            </a:r>
            <a:r>
              <a:rPr lang="en-US" sz="1400" dirty="0"/>
              <a:t> </a:t>
            </a:r>
            <a:r>
              <a:rPr lang="en-US" sz="1400" dirty="0" err="1"/>
              <a:t>pola</a:t>
            </a:r>
            <a:r>
              <a:rPr lang="en-US" sz="1400" dirty="0"/>
              <a:t> </a:t>
            </a:r>
            <a:r>
              <a:rPr lang="en-US" sz="1400" dirty="0" err="1"/>
              <a:t>radiasi</a:t>
            </a:r>
            <a:r>
              <a:rPr lang="en-US" sz="1400" dirty="0"/>
              <a:t> </a:t>
            </a:r>
            <a:r>
              <a:rPr lang="en-US" sz="1400" dirty="0" err="1"/>
              <a:t>jika</a:t>
            </a:r>
            <a:r>
              <a:rPr lang="en-US" sz="1400" dirty="0"/>
              <a:t> </a:t>
            </a:r>
            <a:r>
              <a:rPr lang="en-US" sz="1400" dirty="0" err="1"/>
              <a:t>menggunakan</a:t>
            </a:r>
            <a:r>
              <a:rPr lang="en-US" sz="1400" dirty="0"/>
              <a:t> </a:t>
            </a:r>
            <a:r>
              <a:rPr lang="en-US" sz="1400" dirty="0" err="1"/>
              <a:t>susunan</a:t>
            </a:r>
            <a:r>
              <a:rPr lang="en-US" sz="1400" dirty="0"/>
              <a:t> Array</a:t>
            </a:r>
          </a:p>
          <a:p>
            <a:endParaRPr lang="en-US" sz="1400" dirty="0"/>
          </a:p>
          <a:p>
            <a:r>
              <a:rPr lang="en-US" sz="1400" dirty="0"/>
              <a:t>    </a:t>
            </a:r>
            <a:r>
              <a:rPr lang="en-US" sz="1400" dirty="0" err="1"/>
              <a:t>catatan</a:t>
            </a:r>
            <a:r>
              <a:rPr lang="en-US" sz="1400" dirty="0"/>
              <a:t>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konduktivitas</a:t>
            </a:r>
            <a:r>
              <a:rPr lang="en-US" sz="1400" dirty="0"/>
              <a:t> </a:t>
            </a:r>
            <a:r>
              <a:rPr lang="en-US" sz="1400" dirty="0" err="1"/>
              <a:t>tanah</a:t>
            </a:r>
            <a:r>
              <a:rPr lang="en-US" sz="1400" dirty="0"/>
              <a:t> sangat </a:t>
            </a:r>
            <a:r>
              <a:rPr lang="en-US" sz="1400" dirty="0" err="1"/>
              <a:t>baik</a:t>
            </a:r>
            <a:r>
              <a:rPr lang="en-US" sz="1400" dirty="0"/>
              <a:t> </a:t>
            </a:r>
            <a:r>
              <a:rPr lang="en-US" sz="1400" dirty="0" err="1"/>
              <a:t>adalah</a:t>
            </a:r>
            <a:r>
              <a:rPr lang="en-US" sz="1400" dirty="0"/>
              <a:t> </a:t>
            </a:r>
            <a:r>
              <a:rPr lang="en-US" sz="1400" dirty="0" err="1"/>
              <a:t>tanah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resistivitas</a:t>
            </a:r>
            <a:r>
              <a:rPr lang="en-US" sz="1400" dirty="0"/>
              <a:t> yang</a:t>
            </a:r>
          </a:p>
          <a:p>
            <a:r>
              <a:rPr lang="en-US" sz="1400" dirty="0"/>
              <a:t>    sangat </a:t>
            </a:r>
            <a:r>
              <a:rPr lang="en-US" sz="1400" dirty="0" err="1"/>
              <a:t>rendah</a:t>
            </a:r>
            <a:r>
              <a:rPr lang="en-US" sz="1400" dirty="0"/>
              <a:t> </a:t>
            </a:r>
            <a:r>
              <a:rPr lang="en-US" sz="1400" dirty="0" err="1"/>
              <a:t>berkisar</a:t>
            </a:r>
            <a:r>
              <a:rPr lang="en-US" sz="1400" dirty="0"/>
              <a:t> 10 - 50 ohm, </a:t>
            </a:r>
            <a:r>
              <a:rPr lang="en-US" sz="1400" dirty="0" err="1"/>
              <a:t>yaitu</a:t>
            </a:r>
            <a:r>
              <a:rPr lang="en-US" sz="1400" dirty="0"/>
              <a:t> </a:t>
            </a:r>
            <a:r>
              <a:rPr lang="en-US" sz="1400" dirty="0" err="1"/>
              <a:t>tanah</a:t>
            </a:r>
            <a:r>
              <a:rPr lang="en-US" sz="1400" dirty="0"/>
              <a:t> </a:t>
            </a:r>
            <a:r>
              <a:rPr lang="en-US" sz="1400" dirty="0" err="1"/>
              <a:t>basah</a:t>
            </a:r>
            <a:r>
              <a:rPr lang="en-US" sz="1400" dirty="0"/>
              <a:t>/</a:t>
            </a:r>
            <a:r>
              <a:rPr lang="en-US" sz="1400" dirty="0" err="1"/>
              <a:t>rawa</a:t>
            </a:r>
            <a:r>
              <a:rPr lang="en-US" sz="1400" dirty="0"/>
              <a:t>/</a:t>
            </a:r>
            <a:r>
              <a:rPr lang="en-US" sz="1400" dirty="0" err="1"/>
              <a:t>lumpur</a:t>
            </a:r>
            <a:r>
              <a:rPr lang="en-US" sz="1400" dirty="0"/>
              <a:t>.</a:t>
            </a:r>
          </a:p>
          <a:p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31B61-59D5-47F6-A485-4B233C3FD024}"/>
              </a:ext>
            </a:extLst>
          </p:cNvPr>
          <p:cNvSpPr txBox="1"/>
          <p:nvPr/>
        </p:nvSpPr>
        <p:spPr>
          <a:xfrm>
            <a:off x="179512" y="195486"/>
            <a:ext cx="3888432" cy="27559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Setting Antenna MW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E54B2-4786-492E-B7EE-BA1E8EA6C5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54889"/>
            <a:ext cx="3089191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277CA-E9AD-4FC6-BEE2-FD3DB0359D2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21" y="2864388"/>
            <a:ext cx="1833245" cy="1172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C1AF4410-D09D-48A4-9C55-B7E386483A25}"/>
              </a:ext>
            </a:extLst>
          </p:cNvPr>
          <p:cNvSpPr/>
          <p:nvPr/>
        </p:nvSpPr>
        <p:spPr>
          <a:xfrm flipH="1">
            <a:off x="-91181" y="3746902"/>
            <a:ext cx="9235181" cy="2151583"/>
          </a:xfrm>
          <a:custGeom>
            <a:avLst/>
            <a:gdLst>
              <a:gd name="connsiteX0" fmla="*/ 0 w 9144000"/>
              <a:gd name="connsiteY0" fmla="*/ 0 h 1419622"/>
              <a:gd name="connsiteX1" fmla="*/ 9144000 w 9144000"/>
              <a:gd name="connsiteY1" fmla="*/ 0 h 1419622"/>
              <a:gd name="connsiteX2" fmla="*/ 9144000 w 9144000"/>
              <a:gd name="connsiteY2" fmla="*/ 1419622 h 1419622"/>
              <a:gd name="connsiteX3" fmla="*/ 0 w 9144000"/>
              <a:gd name="connsiteY3" fmla="*/ 1419622 h 1419622"/>
              <a:gd name="connsiteX4" fmla="*/ 0 w 9144000"/>
              <a:gd name="connsiteY4" fmla="*/ 0 h 1419622"/>
              <a:gd name="connsiteX0-1" fmla="*/ 0 w 9144000"/>
              <a:gd name="connsiteY0-2" fmla="*/ 731961 h 2151583"/>
              <a:gd name="connsiteX1-3" fmla="*/ 6920179 w 9144000"/>
              <a:gd name="connsiteY1-4" fmla="*/ 0 h 2151583"/>
              <a:gd name="connsiteX2-5" fmla="*/ 9144000 w 9144000"/>
              <a:gd name="connsiteY2-6" fmla="*/ 731961 h 2151583"/>
              <a:gd name="connsiteX3-7" fmla="*/ 9144000 w 9144000"/>
              <a:gd name="connsiteY3-8" fmla="*/ 2151583 h 2151583"/>
              <a:gd name="connsiteX4-9" fmla="*/ 0 w 9144000"/>
              <a:gd name="connsiteY4-10" fmla="*/ 2151583 h 2151583"/>
              <a:gd name="connsiteX5" fmla="*/ 0 w 9144000"/>
              <a:gd name="connsiteY5" fmla="*/ 731961 h 2151583"/>
              <a:gd name="connsiteX0-11" fmla="*/ 21945 w 9144000"/>
              <a:gd name="connsiteY0-12" fmla="*/ 1156243 h 2151583"/>
              <a:gd name="connsiteX1-13" fmla="*/ 6920179 w 9144000"/>
              <a:gd name="connsiteY1-14" fmla="*/ 0 h 2151583"/>
              <a:gd name="connsiteX2-15" fmla="*/ 9144000 w 9144000"/>
              <a:gd name="connsiteY2-16" fmla="*/ 731961 h 2151583"/>
              <a:gd name="connsiteX3-17" fmla="*/ 9144000 w 9144000"/>
              <a:gd name="connsiteY3-18" fmla="*/ 2151583 h 2151583"/>
              <a:gd name="connsiteX4-19" fmla="*/ 0 w 9144000"/>
              <a:gd name="connsiteY4-20" fmla="*/ 2151583 h 2151583"/>
              <a:gd name="connsiteX5-21" fmla="*/ 21945 w 9144000"/>
              <a:gd name="connsiteY5-22" fmla="*/ 1156243 h 2151583"/>
              <a:gd name="connsiteX0-23" fmla="*/ 21945 w 9144000"/>
              <a:gd name="connsiteY0-24" fmla="*/ 1156243 h 2151583"/>
              <a:gd name="connsiteX1-25" fmla="*/ 6920179 w 9144000"/>
              <a:gd name="connsiteY1-26" fmla="*/ 0 h 2151583"/>
              <a:gd name="connsiteX2-27" fmla="*/ 9144000 w 9144000"/>
              <a:gd name="connsiteY2-28" fmla="*/ 731961 h 2151583"/>
              <a:gd name="connsiteX3-29" fmla="*/ 9144000 w 9144000"/>
              <a:gd name="connsiteY3-30" fmla="*/ 2151583 h 2151583"/>
              <a:gd name="connsiteX4-31" fmla="*/ 0 w 9144000"/>
              <a:gd name="connsiteY4-32" fmla="*/ 2151583 h 2151583"/>
              <a:gd name="connsiteX5-33" fmla="*/ 21945 w 9144000"/>
              <a:gd name="connsiteY5-34" fmla="*/ 1156243 h 2151583"/>
              <a:gd name="connsiteX0-35" fmla="*/ 21945 w 9144000"/>
              <a:gd name="connsiteY0-36" fmla="*/ 1156243 h 2151583"/>
              <a:gd name="connsiteX1-37" fmla="*/ 6920179 w 9144000"/>
              <a:gd name="connsiteY1-38" fmla="*/ 0 h 2151583"/>
              <a:gd name="connsiteX2-39" fmla="*/ 9144000 w 9144000"/>
              <a:gd name="connsiteY2-40" fmla="*/ 731961 h 2151583"/>
              <a:gd name="connsiteX3-41" fmla="*/ 9144000 w 9144000"/>
              <a:gd name="connsiteY3-42" fmla="*/ 2151583 h 2151583"/>
              <a:gd name="connsiteX4-43" fmla="*/ 0 w 9144000"/>
              <a:gd name="connsiteY4-44" fmla="*/ 2151583 h 2151583"/>
              <a:gd name="connsiteX5-45" fmla="*/ 21945 w 9144000"/>
              <a:gd name="connsiteY5-46" fmla="*/ 1156243 h 2151583"/>
              <a:gd name="connsiteX0-47" fmla="*/ 21945 w 9144000"/>
              <a:gd name="connsiteY0-48" fmla="*/ 1156243 h 2151583"/>
              <a:gd name="connsiteX1-49" fmla="*/ 6920179 w 9144000"/>
              <a:gd name="connsiteY1-50" fmla="*/ 0 h 2151583"/>
              <a:gd name="connsiteX2-51" fmla="*/ 9144000 w 9144000"/>
              <a:gd name="connsiteY2-52" fmla="*/ 731961 h 2151583"/>
              <a:gd name="connsiteX3-53" fmla="*/ 9144000 w 9144000"/>
              <a:gd name="connsiteY3-54" fmla="*/ 2151583 h 2151583"/>
              <a:gd name="connsiteX4-55" fmla="*/ 0 w 9144000"/>
              <a:gd name="connsiteY4-56" fmla="*/ 2151583 h 2151583"/>
              <a:gd name="connsiteX5-57" fmla="*/ 21945 w 9144000"/>
              <a:gd name="connsiteY5-58" fmla="*/ 1156243 h 2151583"/>
              <a:gd name="connsiteX0-59" fmla="*/ 21945 w 9144000"/>
              <a:gd name="connsiteY0-60" fmla="*/ 1156480 h 2151820"/>
              <a:gd name="connsiteX1-61" fmla="*/ 6920179 w 9144000"/>
              <a:gd name="connsiteY1-62" fmla="*/ 237 h 2151820"/>
              <a:gd name="connsiteX2-63" fmla="*/ 9144000 w 9144000"/>
              <a:gd name="connsiteY2-64" fmla="*/ 732198 h 2151820"/>
              <a:gd name="connsiteX3-65" fmla="*/ 9144000 w 9144000"/>
              <a:gd name="connsiteY3-66" fmla="*/ 2151820 h 2151820"/>
              <a:gd name="connsiteX4-67" fmla="*/ 0 w 9144000"/>
              <a:gd name="connsiteY4-68" fmla="*/ 2151820 h 2151820"/>
              <a:gd name="connsiteX5-69" fmla="*/ 21945 w 9144000"/>
              <a:gd name="connsiteY5-70" fmla="*/ 1156480 h 2151820"/>
              <a:gd name="connsiteX0-71" fmla="*/ 21945 w 9144000"/>
              <a:gd name="connsiteY0-72" fmla="*/ 1156258 h 2151598"/>
              <a:gd name="connsiteX1-73" fmla="*/ 6920179 w 9144000"/>
              <a:gd name="connsiteY1-74" fmla="*/ 15 h 2151598"/>
              <a:gd name="connsiteX2-75" fmla="*/ 9144000 w 9144000"/>
              <a:gd name="connsiteY2-76" fmla="*/ 731976 h 2151598"/>
              <a:gd name="connsiteX3-77" fmla="*/ 9144000 w 9144000"/>
              <a:gd name="connsiteY3-78" fmla="*/ 2151598 h 2151598"/>
              <a:gd name="connsiteX4-79" fmla="*/ 0 w 9144000"/>
              <a:gd name="connsiteY4-80" fmla="*/ 2151598 h 2151598"/>
              <a:gd name="connsiteX5-81" fmla="*/ 21945 w 9144000"/>
              <a:gd name="connsiteY5-82" fmla="*/ 1156258 h 2151598"/>
              <a:gd name="connsiteX0-83" fmla="*/ 21945 w 9144000"/>
              <a:gd name="connsiteY0-84" fmla="*/ 1156291 h 2151631"/>
              <a:gd name="connsiteX1-85" fmla="*/ 6920179 w 9144000"/>
              <a:gd name="connsiteY1-86" fmla="*/ 48 h 2151631"/>
              <a:gd name="connsiteX2-87" fmla="*/ 9144000 w 9144000"/>
              <a:gd name="connsiteY2-88" fmla="*/ 732009 h 2151631"/>
              <a:gd name="connsiteX3-89" fmla="*/ 9144000 w 9144000"/>
              <a:gd name="connsiteY3-90" fmla="*/ 2151631 h 2151631"/>
              <a:gd name="connsiteX4-91" fmla="*/ 0 w 9144000"/>
              <a:gd name="connsiteY4-92" fmla="*/ 2151631 h 2151631"/>
              <a:gd name="connsiteX5-93" fmla="*/ 21945 w 9144000"/>
              <a:gd name="connsiteY5-94" fmla="*/ 1156291 h 2151631"/>
              <a:gd name="connsiteX0-95" fmla="*/ 0 w 9158631"/>
              <a:gd name="connsiteY0-96" fmla="*/ 1185551 h 2151631"/>
              <a:gd name="connsiteX1-97" fmla="*/ 6934810 w 9158631"/>
              <a:gd name="connsiteY1-98" fmla="*/ 48 h 2151631"/>
              <a:gd name="connsiteX2-99" fmla="*/ 9158631 w 9158631"/>
              <a:gd name="connsiteY2-100" fmla="*/ 732009 h 2151631"/>
              <a:gd name="connsiteX3-101" fmla="*/ 9158631 w 9158631"/>
              <a:gd name="connsiteY3-102" fmla="*/ 2151631 h 2151631"/>
              <a:gd name="connsiteX4-103" fmla="*/ 14631 w 9158631"/>
              <a:gd name="connsiteY4-104" fmla="*/ 2151631 h 2151631"/>
              <a:gd name="connsiteX5-105" fmla="*/ 0 w 9158631"/>
              <a:gd name="connsiteY5-106" fmla="*/ 1185551 h 2151631"/>
              <a:gd name="connsiteX0-107" fmla="*/ 0 w 9158631"/>
              <a:gd name="connsiteY0-108" fmla="*/ 1185551 h 2151631"/>
              <a:gd name="connsiteX1-109" fmla="*/ 6934810 w 9158631"/>
              <a:gd name="connsiteY1-110" fmla="*/ 48 h 2151631"/>
              <a:gd name="connsiteX2-111" fmla="*/ 9158631 w 9158631"/>
              <a:gd name="connsiteY2-112" fmla="*/ 732009 h 2151631"/>
              <a:gd name="connsiteX3-113" fmla="*/ 9158631 w 9158631"/>
              <a:gd name="connsiteY3-114" fmla="*/ 2151631 h 2151631"/>
              <a:gd name="connsiteX4-115" fmla="*/ 14631 w 9158631"/>
              <a:gd name="connsiteY4-116" fmla="*/ 2151631 h 2151631"/>
              <a:gd name="connsiteX5-117" fmla="*/ 0 w 9158631"/>
              <a:gd name="connsiteY5-118" fmla="*/ 1185551 h 2151631"/>
              <a:gd name="connsiteX0-119" fmla="*/ 0 w 9158631"/>
              <a:gd name="connsiteY0-120" fmla="*/ 1185551 h 2151631"/>
              <a:gd name="connsiteX1-121" fmla="*/ 6934810 w 9158631"/>
              <a:gd name="connsiteY1-122" fmla="*/ 48 h 2151631"/>
              <a:gd name="connsiteX2-123" fmla="*/ 9158631 w 9158631"/>
              <a:gd name="connsiteY2-124" fmla="*/ 732009 h 2151631"/>
              <a:gd name="connsiteX3-125" fmla="*/ 9158631 w 9158631"/>
              <a:gd name="connsiteY3-126" fmla="*/ 2151631 h 2151631"/>
              <a:gd name="connsiteX4-127" fmla="*/ 14631 w 9158631"/>
              <a:gd name="connsiteY4-128" fmla="*/ 2151631 h 2151631"/>
              <a:gd name="connsiteX5-129" fmla="*/ 0 w 9158631"/>
              <a:gd name="connsiteY5-130" fmla="*/ 1185551 h 2151631"/>
              <a:gd name="connsiteX0-131" fmla="*/ 0 w 9158631"/>
              <a:gd name="connsiteY0-132" fmla="*/ 1185503 h 2151583"/>
              <a:gd name="connsiteX1-133" fmla="*/ 6934810 w 9158631"/>
              <a:gd name="connsiteY1-134" fmla="*/ 0 h 2151583"/>
              <a:gd name="connsiteX2-135" fmla="*/ 9158631 w 9158631"/>
              <a:gd name="connsiteY2-136" fmla="*/ 731961 h 2151583"/>
              <a:gd name="connsiteX3-137" fmla="*/ 9158631 w 9158631"/>
              <a:gd name="connsiteY3-138" fmla="*/ 2151583 h 2151583"/>
              <a:gd name="connsiteX4-139" fmla="*/ 14631 w 9158631"/>
              <a:gd name="connsiteY4-140" fmla="*/ 2151583 h 2151583"/>
              <a:gd name="connsiteX5-141" fmla="*/ 0 w 9158631"/>
              <a:gd name="connsiteY5-142" fmla="*/ 1185503 h 2151583"/>
              <a:gd name="connsiteX0-143" fmla="*/ 0 w 9158631"/>
              <a:gd name="connsiteY0-144" fmla="*/ 1185503 h 2151583"/>
              <a:gd name="connsiteX1-145" fmla="*/ 6934810 w 9158631"/>
              <a:gd name="connsiteY1-146" fmla="*/ 0 h 2151583"/>
              <a:gd name="connsiteX2-147" fmla="*/ 9158631 w 9158631"/>
              <a:gd name="connsiteY2-148" fmla="*/ 731961 h 2151583"/>
              <a:gd name="connsiteX3-149" fmla="*/ 9158631 w 9158631"/>
              <a:gd name="connsiteY3-150" fmla="*/ 2151583 h 2151583"/>
              <a:gd name="connsiteX4-151" fmla="*/ 14631 w 9158631"/>
              <a:gd name="connsiteY4-152" fmla="*/ 2151583 h 2151583"/>
              <a:gd name="connsiteX5-153" fmla="*/ 0 w 9158631"/>
              <a:gd name="connsiteY5-154" fmla="*/ 1185503 h 2151583"/>
              <a:gd name="connsiteX0-155" fmla="*/ 0 w 9158631"/>
              <a:gd name="connsiteY0-156" fmla="*/ 1185503 h 2151583"/>
              <a:gd name="connsiteX1-157" fmla="*/ 6934810 w 9158631"/>
              <a:gd name="connsiteY1-158" fmla="*/ 0 h 2151583"/>
              <a:gd name="connsiteX2-159" fmla="*/ 9158631 w 9158631"/>
              <a:gd name="connsiteY2-160" fmla="*/ 914841 h 2151583"/>
              <a:gd name="connsiteX3-161" fmla="*/ 9158631 w 9158631"/>
              <a:gd name="connsiteY3-162" fmla="*/ 2151583 h 2151583"/>
              <a:gd name="connsiteX4-163" fmla="*/ 14631 w 9158631"/>
              <a:gd name="connsiteY4-164" fmla="*/ 2151583 h 2151583"/>
              <a:gd name="connsiteX5-165" fmla="*/ 0 w 9158631"/>
              <a:gd name="connsiteY5-166" fmla="*/ 1185503 h 2151583"/>
              <a:gd name="connsiteX0-167" fmla="*/ 0 w 9158631"/>
              <a:gd name="connsiteY0-168" fmla="*/ 1185503 h 2151583"/>
              <a:gd name="connsiteX1-169" fmla="*/ 6934810 w 9158631"/>
              <a:gd name="connsiteY1-170" fmla="*/ 0 h 2151583"/>
              <a:gd name="connsiteX2-171" fmla="*/ 9158631 w 9158631"/>
              <a:gd name="connsiteY2-172" fmla="*/ 914841 h 2151583"/>
              <a:gd name="connsiteX3-173" fmla="*/ 9158631 w 9158631"/>
              <a:gd name="connsiteY3-174" fmla="*/ 2151583 h 2151583"/>
              <a:gd name="connsiteX4-175" fmla="*/ 14631 w 9158631"/>
              <a:gd name="connsiteY4-176" fmla="*/ 2151583 h 2151583"/>
              <a:gd name="connsiteX5-177" fmla="*/ 0 w 9158631"/>
              <a:gd name="connsiteY5-178" fmla="*/ 1185503 h 2151583"/>
              <a:gd name="connsiteX0-179" fmla="*/ 0 w 9158631"/>
              <a:gd name="connsiteY0-180" fmla="*/ 1185503 h 2151583"/>
              <a:gd name="connsiteX1-181" fmla="*/ 6934810 w 9158631"/>
              <a:gd name="connsiteY1-182" fmla="*/ 0 h 2151583"/>
              <a:gd name="connsiteX2-183" fmla="*/ 9158631 w 9158631"/>
              <a:gd name="connsiteY2-184" fmla="*/ 914841 h 2151583"/>
              <a:gd name="connsiteX3-185" fmla="*/ 9158631 w 9158631"/>
              <a:gd name="connsiteY3-186" fmla="*/ 2151583 h 2151583"/>
              <a:gd name="connsiteX4-187" fmla="*/ 14631 w 9158631"/>
              <a:gd name="connsiteY4-188" fmla="*/ 2151583 h 2151583"/>
              <a:gd name="connsiteX5-189" fmla="*/ 0 w 9158631"/>
              <a:gd name="connsiteY5-190" fmla="*/ 1185503 h 21515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9158631" h="2151583">
                <a:moveTo>
                  <a:pt x="0" y="1185503"/>
                </a:moveTo>
                <a:lnTo>
                  <a:pt x="6934810" y="0"/>
                </a:lnTo>
                <a:cubicBezTo>
                  <a:pt x="7690714" y="309823"/>
                  <a:pt x="8358836" y="634278"/>
                  <a:pt x="9158631" y="914841"/>
                </a:cubicBezTo>
                <a:lnTo>
                  <a:pt x="9158631" y="2151583"/>
                </a:lnTo>
                <a:lnTo>
                  <a:pt x="14631" y="2151583"/>
                </a:lnTo>
                <a:lnTo>
                  <a:pt x="0" y="1185503"/>
                </a:lnTo>
                <a:close/>
              </a:path>
            </a:pathLst>
          </a:cu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2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1098</Words>
  <Application>Microsoft Office PowerPoint</Application>
  <PresentationFormat>On-screen Show (16:9)</PresentationFormat>
  <Paragraphs>164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Irvan Choiruidin</cp:lastModifiedBy>
  <cp:revision>174</cp:revision>
  <dcterms:created xsi:type="dcterms:W3CDTF">2016-12-05T23:26:00Z</dcterms:created>
  <dcterms:modified xsi:type="dcterms:W3CDTF">2025-10-27T15:36:45Z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4100C094D2394A40B9F18AFB1F5B6A5F_12</vt:lpwstr>
  </property>
  <property fmtid="{D5CDD505-2E9C-101B-9397-08002B2CF9AE}" pid="3" name="KSOProductBuildVer">
    <vt:lpwstr>1033-12.2.0.21931</vt:lpwstr>
  </property>
</Properties>
</file>